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4"/>
    <p:sldMasterId id="2147483728" r:id="rId5"/>
    <p:sldMasterId id="2147483740" r:id="rId6"/>
  </p:sldMasterIdLst>
  <p:notesMasterIdLst>
    <p:notesMasterId r:id="rId26"/>
  </p:notesMasterIdLst>
  <p:handoutMasterIdLst>
    <p:handoutMasterId r:id="rId27"/>
  </p:handoutMasterIdLst>
  <p:sldIdLst>
    <p:sldId id="292" r:id="rId7"/>
    <p:sldId id="383" r:id="rId8"/>
    <p:sldId id="384" r:id="rId9"/>
    <p:sldId id="385" r:id="rId10"/>
    <p:sldId id="386" r:id="rId11"/>
    <p:sldId id="387" r:id="rId12"/>
    <p:sldId id="388" r:id="rId13"/>
    <p:sldId id="389" r:id="rId14"/>
    <p:sldId id="295" r:id="rId15"/>
    <p:sldId id="371" r:id="rId16"/>
    <p:sldId id="267" r:id="rId17"/>
    <p:sldId id="376" r:id="rId18"/>
    <p:sldId id="372" r:id="rId19"/>
    <p:sldId id="378" r:id="rId20"/>
    <p:sldId id="381" r:id="rId21"/>
    <p:sldId id="380" r:id="rId22"/>
    <p:sldId id="256" r:id="rId23"/>
    <p:sldId id="270" r:id="rId24"/>
    <p:sldId id="293" r:id="rId25"/>
  </p:sldIdLst>
  <p:sldSz cx="12192000" cy="6858000"/>
  <p:notesSz cx="6858000" cy="9144000"/>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773"/>
    <a:srgbClr val="E98B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44" autoAdjust="0"/>
    <p:restoredTop sz="88774" autoAdjust="0"/>
  </p:normalViewPr>
  <p:slideViewPr>
    <p:cSldViewPr snapToGrid="0">
      <p:cViewPr varScale="1">
        <p:scale>
          <a:sx n="107" d="100"/>
          <a:sy n="107" d="100"/>
        </p:scale>
        <p:origin x="376" y="168"/>
      </p:cViewPr>
      <p:guideLst/>
    </p:cSldViewPr>
  </p:slideViewPr>
  <p:notesTextViewPr>
    <p:cViewPr>
      <p:scale>
        <a:sx n="1" d="1"/>
        <a:sy n="1" d="1"/>
      </p:scale>
      <p:origin x="0" y="0"/>
    </p:cViewPr>
  </p:notesTextViewPr>
  <p:notesViewPr>
    <p:cSldViewPr snapToGrid="0">
      <p:cViewPr varScale="1">
        <p:scale>
          <a:sx n="89" d="100"/>
          <a:sy n="89" d="100"/>
        </p:scale>
        <p:origin x="3798"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31F94C-9F92-B549-A771-DB7297D3D913}" type="doc">
      <dgm:prSet loTypeId="urn:microsoft.com/office/officeart/2005/8/layout/list1" loCatId="" qsTypeId="urn:microsoft.com/office/officeart/2005/8/quickstyle/simple4" qsCatId="simple" csTypeId="urn:microsoft.com/office/officeart/2005/8/colors/colorful4" csCatId="colorful" phldr="1"/>
      <dgm:spPr/>
      <dgm:t>
        <a:bodyPr/>
        <a:lstStyle/>
        <a:p>
          <a:endParaRPr lang="it-IT"/>
        </a:p>
      </dgm:t>
    </dgm:pt>
    <dgm:pt modelId="{D45C77DB-FCC5-FB47-81C1-B5370BD891C5}">
      <dgm:prSet phldrT="[Testo]" custT="1"/>
      <dgm:spPr/>
      <dgm:t>
        <a:bodyPr/>
        <a:lstStyle/>
        <a:p>
          <a:r>
            <a:rPr lang="it-IT" sz="2400"/>
            <a:t>Cardiopatia ipertrofica e Aritmie</a:t>
          </a:r>
          <a:endParaRPr lang="it-IT" sz="2400" dirty="0"/>
        </a:p>
      </dgm:t>
    </dgm:pt>
    <dgm:pt modelId="{53D6204F-6553-F04B-B832-5290F7FC8289}" type="parTrans" cxnId="{14F776D9-1BE9-3243-8E8F-5F79D13B8C15}">
      <dgm:prSet/>
      <dgm:spPr/>
      <dgm:t>
        <a:bodyPr/>
        <a:lstStyle/>
        <a:p>
          <a:endParaRPr lang="it-IT" sz="1050"/>
        </a:p>
      </dgm:t>
    </dgm:pt>
    <dgm:pt modelId="{85B81310-1DA1-524D-8035-E3E2E40F40B4}" type="sibTrans" cxnId="{14F776D9-1BE9-3243-8E8F-5F79D13B8C15}">
      <dgm:prSet/>
      <dgm:spPr/>
      <dgm:t>
        <a:bodyPr/>
        <a:lstStyle/>
        <a:p>
          <a:endParaRPr lang="it-IT" sz="1050"/>
        </a:p>
      </dgm:t>
    </dgm:pt>
    <dgm:pt modelId="{1FAA8F4B-7D88-C246-B74D-A9EFF2CA1CAA}">
      <dgm:prSet phldrT="[Testo]" custT="1"/>
      <dgm:spPr/>
      <dgm:t>
        <a:bodyPr/>
        <a:lstStyle/>
        <a:p>
          <a:r>
            <a:rPr lang="it-IT" sz="2400" dirty="0"/>
            <a:t>Età &lt; 65 anni </a:t>
          </a:r>
        </a:p>
      </dgm:t>
    </dgm:pt>
    <dgm:pt modelId="{F9BAB5C2-8BF5-3049-8449-52D9E206774A}" type="parTrans" cxnId="{6967D98C-007F-8545-8906-E67045E0825D}">
      <dgm:prSet/>
      <dgm:spPr/>
      <dgm:t>
        <a:bodyPr/>
        <a:lstStyle/>
        <a:p>
          <a:endParaRPr lang="it-IT" sz="1050"/>
        </a:p>
      </dgm:t>
    </dgm:pt>
    <dgm:pt modelId="{8A709D99-3201-9B44-BB9A-8FC2EB79C1CE}" type="sibTrans" cxnId="{6967D98C-007F-8545-8906-E67045E0825D}">
      <dgm:prSet/>
      <dgm:spPr/>
      <dgm:t>
        <a:bodyPr/>
        <a:lstStyle/>
        <a:p>
          <a:endParaRPr lang="it-IT" sz="1050"/>
        </a:p>
      </dgm:t>
    </dgm:pt>
    <dgm:pt modelId="{B09AB0CB-DB1C-074D-964D-B665AC913898}">
      <dgm:prSet phldrT="[Testo]" custT="1"/>
      <dgm:spPr/>
      <dgm:t>
        <a:bodyPr/>
        <a:lstStyle/>
        <a:p>
          <a:r>
            <a:rPr lang="it-IT" sz="2400"/>
            <a:t>Ipertensione arteriosa e polmonare </a:t>
          </a:r>
          <a:endParaRPr lang="it-IT" sz="2400" dirty="0"/>
        </a:p>
      </dgm:t>
    </dgm:pt>
    <dgm:pt modelId="{1ACBDA19-11DE-6745-97AF-B074E7F94089}" type="parTrans" cxnId="{F8FC81CA-588E-D848-A6EC-D5CFF1993175}">
      <dgm:prSet/>
      <dgm:spPr/>
      <dgm:t>
        <a:bodyPr/>
        <a:lstStyle/>
        <a:p>
          <a:endParaRPr lang="it-IT" sz="1400"/>
        </a:p>
      </dgm:t>
    </dgm:pt>
    <dgm:pt modelId="{BD83068A-815E-6743-8761-C1258C5CD31D}" type="sibTrans" cxnId="{F8FC81CA-588E-D848-A6EC-D5CFF1993175}">
      <dgm:prSet/>
      <dgm:spPr/>
      <dgm:t>
        <a:bodyPr/>
        <a:lstStyle/>
        <a:p>
          <a:endParaRPr lang="it-IT" sz="1400"/>
        </a:p>
      </dgm:t>
    </dgm:pt>
    <dgm:pt modelId="{D1552F06-7DD0-7F4C-9D93-315B341796D9}">
      <dgm:prSet phldrT="[Testo]" custT="1"/>
      <dgm:spPr/>
      <dgm:t>
        <a:bodyPr/>
        <a:lstStyle/>
        <a:p>
          <a:r>
            <a:rPr lang="it-IT" sz="2400" dirty="0"/>
            <a:t>TVP</a:t>
          </a:r>
        </a:p>
      </dgm:t>
    </dgm:pt>
    <dgm:pt modelId="{398B0ED6-62A4-684E-9EDC-5C7122E505CA}" type="parTrans" cxnId="{E09DFE79-FFBC-4345-A239-9682333C988A}">
      <dgm:prSet/>
      <dgm:spPr/>
      <dgm:t>
        <a:bodyPr/>
        <a:lstStyle/>
        <a:p>
          <a:endParaRPr lang="it-IT" sz="1400"/>
        </a:p>
      </dgm:t>
    </dgm:pt>
    <dgm:pt modelId="{541D3D78-3A2C-FC4E-B123-B4C8AFBF44FE}" type="sibTrans" cxnId="{E09DFE79-FFBC-4345-A239-9682333C988A}">
      <dgm:prSet/>
      <dgm:spPr/>
      <dgm:t>
        <a:bodyPr/>
        <a:lstStyle/>
        <a:p>
          <a:endParaRPr lang="it-IT" sz="1400"/>
        </a:p>
      </dgm:t>
    </dgm:pt>
    <dgm:pt modelId="{121F74B3-15A7-AB4C-A139-7731B6BD4982}">
      <dgm:prSet phldrT="[Testo]" custT="1"/>
      <dgm:spPr/>
      <dgm:t>
        <a:bodyPr/>
        <a:lstStyle/>
        <a:p>
          <a:r>
            <a:rPr lang="it-IT" sz="2400" dirty="0"/>
            <a:t>Diabetici</a:t>
          </a:r>
        </a:p>
      </dgm:t>
    </dgm:pt>
    <dgm:pt modelId="{F9BA2A11-B6C8-CF4F-ADF9-57E9CED9F849}" type="parTrans" cxnId="{40722BB7-5662-6740-8086-C672983BC257}">
      <dgm:prSet/>
      <dgm:spPr/>
      <dgm:t>
        <a:bodyPr/>
        <a:lstStyle/>
        <a:p>
          <a:endParaRPr lang="it-IT" sz="1400"/>
        </a:p>
      </dgm:t>
    </dgm:pt>
    <dgm:pt modelId="{52379541-B6F1-254C-A906-B1CFDA5A8808}" type="sibTrans" cxnId="{40722BB7-5662-6740-8086-C672983BC257}">
      <dgm:prSet/>
      <dgm:spPr/>
      <dgm:t>
        <a:bodyPr/>
        <a:lstStyle/>
        <a:p>
          <a:endParaRPr lang="it-IT" sz="1400"/>
        </a:p>
      </dgm:t>
    </dgm:pt>
    <dgm:pt modelId="{F0A2047D-C0AD-364C-8690-AC0A77B1E325}">
      <dgm:prSet phldrT="[Testo]" custT="1"/>
      <dgm:spPr/>
      <dgm:t>
        <a:bodyPr/>
        <a:lstStyle/>
        <a:p>
          <a:r>
            <a:rPr lang="it-IT" sz="2400"/>
            <a:t> OSAS</a:t>
          </a:r>
          <a:endParaRPr lang="it-IT" sz="2400" dirty="0"/>
        </a:p>
      </dgm:t>
    </dgm:pt>
    <dgm:pt modelId="{E2DF0F92-F36D-6A42-A40D-F872846CA059}" type="sibTrans" cxnId="{F815B242-4D9F-334B-AADC-754A7C337458}">
      <dgm:prSet/>
      <dgm:spPr/>
      <dgm:t>
        <a:bodyPr/>
        <a:lstStyle/>
        <a:p>
          <a:endParaRPr lang="it-IT" sz="1050"/>
        </a:p>
      </dgm:t>
    </dgm:pt>
    <dgm:pt modelId="{443E4EE4-5E76-CE4F-AECA-E1DF6BE18C5D}" type="parTrans" cxnId="{F815B242-4D9F-334B-AADC-754A7C337458}">
      <dgm:prSet/>
      <dgm:spPr/>
      <dgm:t>
        <a:bodyPr/>
        <a:lstStyle/>
        <a:p>
          <a:endParaRPr lang="it-IT" sz="1050"/>
        </a:p>
      </dgm:t>
    </dgm:pt>
    <dgm:pt modelId="{136E54AE-9277-F645-AB74-19A284011D6D}" type="pres">
      <dgm:prSet presAssocID="{E231F94C-9F92-B549-A771-DB7297D3D913}" presName="linear" presStyleCnt="0">
        <dgm:presLayoutVars>
          <dgm:dir/>
          <dgm:animLvl val="lvl"/>
          <dgm:resizeHandles val="exact"/>
        </dgm:presLayoutVars>
      </dgm:prSet>
      <dgm:spPr/>
    </dgm:pt>
    <dgm:pt modelId="{C766CC0C-9088-C446-B10F-D2F7EEAC7FE8}" type="pres">
      <dgm:prSet presAssocID="{1FAA8F4B-7D88-C246-B74D-A9EFF2CA1CAA}" presName="parentLin" presStyleCnt="0"/>
      <dgm:spPr/>
    </dgm:pt>
    <dgm:pt modelId="{8F1158C2-305D-0849-895E-AA39B86FEBFA}" type="pres">
      <dgm:prSet presAssocID="{1FAA8F4B-7D88-C246-B74D-A9EFF2CA1CAA}" presName="parentLeftMargin" presStyleLbl="node1" presStyleIdx="0" presStyleCnt="6"/>
      <dgm:spPr/>
    </dgm:pt>
    <dgm:pt modelId="{6EE2F989-CB4E-4C41-90BA-AB13B309997C}" type="pres">
      <dgm:prSet presAssocID="{1FAA8F4B-7D88-C246-B74D-A9EFF2CA1CAA}" presName="parentText" presStyleLbl="node1" presStyleIdx="0" presStyleCnt="6">
        <dgm:presLayoutVars>
          <dgm:chMax val="0"/>
          <dgm:bulletEnabled val="1"/>
        </dgm:presLayoutVars>
      </dgm:prSet>
      <dgm:spPr/>
    </dgm:pt>
    <dgm:pt modelId="{45021A27-BA9E-4245-9857-57654E6A1238}" type="pres">
      <dgm:prSet presAssocID="{1FAA8F4B-7D88-C246-B74D-A9EFF2CA1CAA}" presName="negativeSpace" presStyleCnt="0"/>
      <dgm:spPr/>
    </dgm:pt>
    <dgm:pt modelId="{227ED901-B94E-3A45-8F23-9A0D57F93E9B}" type="pres">
      <dgm:prSet presAssocID="{1FAA8F4B-7D88-C246-B74D-A9EFF2CA1CAA}" presName="childText" presStyleLbl="conFgAcc1" presStyleIdx="0" presStyleCnt="6">
        <dgm:presLayoutVars>
          <dgm:bulletEnabled val="1"/>
        </dgm:presLayoutVars>
      </dgm:prSet>
      <dgm:spPr/>
    </dgm:pt>
    <dgm:pt modelId="{03E637A9-E21C-FF40-B2CC-16FADBAABF04}" type="pres">
      <dgm:prSet presAssocID="{8A709D99-3201-9B44-BB9A-8FC2EB79C1CE}" presName="spaceBetweenRectangles" presStyleCnt="0"/>
      <dgm:spPr/>
    </dgm:pt>
    <dgm:pt modelId="{DF8386CD-55B7-964C-9840-2CB479206924}" type="pres">
      <dgm:prSet presAssocID="{121F74B3-15A7-AB4C-A139-7731B6BD4982}" presName="parentLin" presStyleCnt="0"/>
      <dgm:spPr/>
    </dgm:pt>
    <dgm:pt modelId="{441EBC8D-B759-A841-A99F-6D859704EC76}" type="pres">
      <dgm:prSet presAssocID="{121F74B3-15A7-AB4C-A139-7731B6BD4982}" presName="parentLeftMargin" presStyleLbl="node1" presStyleIdx="0" presStyleCnt="6"/>
      <dgm:spPr/>
    </dgm:pt>
    <dgm:pt modelId="{94026715-2861-644B-8264-1F838D3F50E7}" type="pres">
      <dgm:prSet presAssocID="{121F74B3-15A7-AB4C-A139-7731B6BD4982}" presName="parentText" presStyleLbl="node1" presStyleIdx="1" presStyleCnt="6">
        <dgm:presLayoutVars>
          <dgm:chMax val="0"/>
          <dgm:bulletEnabled val="1"/>
        </dgm:presLayoutVars>
      </dgm:prSet>
      <dgm:spPr/>
    </dgm:pt>
    <dgm:pt modelId="{0A8C23B9-37B5-9940-BA32-B359CE491613}" type="pres">
      <dgm:prSet presAssocID="{121F74B3-15A7-AB4C-A139-7731B6BD4982}" presName="negativeSpace" presStyleCnt="0"/>
      <dgm:spPr/>
    </dgm:pt>
    <dgm:pt modelId="{04746773-74A0-FB48-B8F0-024F29DD4CA9}" type="pres">
      <dgm:prSet presAssocID="{121F74B3-15A7-AB4C-A139-7731B6BD4982}" presName="childText" presStyleLbl="conFgAcc1" presStyleIdx="1" presStyleCnt="6">
        <dgm:presLayoutVars>
          <dgm:bulletEnabled val="1"/>
        </dgm:presLayoutVars>
      </dgm:prSet>
      <dgm:spPr/>
    </dgm:pt>
    <dgm:pt modelId="{6D67126A-7B3D-F249-B87D-CCA15564F01E}" type="pres">
      <dgm:prSet presAssocID="{52379541-B6F1-254C-A906-B1CFDA5A8808}" presName="spaceBetweenRectangles" presStyleCnt="0"/>
      <dgm:spPr/>
    </dgm:pt>
    <dgm:pt modelId="{9AA2ED25-25FE-C04B-87FD-E5DB412CD262}" type="pres">
      <dgm:prSet presAssocID="{B09AB0CB-DB1C-074D-964D-B665AC913898}" presName="parentLin" presStyleCnt="0"/>
      <dgm:spPr/>
    </dgm:pt>
    <dgm:pt modelId="{E9B71B83-6A77-0941-95A2-9A35229FC3B3}" type="pres">
      <dgm:prSet presAssocID="{B09AB0CB-DB1C-074D-964D-B665AC913898}" presName="parentLeftMargin" presStyleLbl="node1" presStyleIdx="1" presStyleCnt="6"/>
      <dgm:spPr/>
    </dgm:pt>
    <dgm:pt modelId="{E6A7B105-94D1-5C4B-989D-17D18B46945E}" type="pres">
      <dgm:prSet presAssocID="{B09AB0CB-DB1C-074D-964D-B665AC913898}" presName="parentText" presStyleLbl="node1" presStyleIdx="2" presStyleCnt="6">
        <dgm:presLayoutVars>
          <dgm:chMax val="0"/>
          <dgm:bulletEnabled val="1"/>
        </dgm:presLayoutVars>
      </dgm:prSet>
      <dgm:spPr/>
    </dgm:pt>
    <dgm:pt modelId="{3A3D6563-119A-3743-B6B7-38433FBDA00A}" type="pres">
      <dgm:prSet presAssocID="{B09AB0CB-DB1C-074D-964D-B665AC913898}" presName="negativeSpace" presStyleCnt="0"/>
      <dgm:spPr/>
    </dgm:pt>
    <dgm:pt modelId="{805D2638-74B2-564D-83D6-E85910C01A19}" type="pres">
      <dgm:prSet presAssocID="{B09AB0CB-DB1C-074D-964D-B665AC913898}" presName="childText" presStyleLbl="conFgAcc1" presStyleIdx="2" presStyleCnt="6">
        <dgm:presLayoutVars>
          <dgm:bulletEnabled val="1"/>
        </dgm:presLayoutVars>
      </dgm:prSet>
      <dgm:spPr/>
    </dgm:pt>
    <dgm:pt modelId="{8AD94DCD-37F9-C247-82F1-82C371FFB701}" type="pres">
      <dgm:prSet presAssocID="{BD83068A-815E-6743-8761-C1258C5CD31D}" presName="spaceBetweenRectangles" presStyleCnt="0"/>
      <dgm:spPr/>
    </dgm:pt>
    <dgm:pt modelId="{CFDE6CCA-047E-0D43-A9D4-705D765E6796}" type="pres">
      <dgm:prSet presAssocID="{D45C77DB-FCC5-FB47-81C1-B5370BD891C5}" presName="parentLin" presStyleCnt="0"/>
      <dgm:spPr/>
    </dgm:pt>
    <dgm:pt modelId="{23EA6A1A-AC32-9D41-A61D-F987ACEF7444}" type="pres">
      <dgm:prSet presAssocID="{D45C77DB-FCC5-FB47-81C1-B5370BD891C5}" presName="parentLeftMargin" presStyleLbl="node1" presStyleIdx="2" presStyleCnt="6"/>
      <dgm:spPr/>
    </dgm:pt>
    <dgm:pt modelId="{69A11B8B-A911-D843-95D8-141153C4CA54}" type="pres">
      <dgm:prSet presAssocID="{D45C77DB-FCC5-FB47-81C1-B5370BD891C5}" presName="parentText" presStyleLbl="node1" presStyleIdx="3" presStyleCnt="6">
        <dgm:presLayoutVars>
          <dgm:chMax val="0"/>
          <dgm:bulletEnabled val="1"/>
        </dgm:presLayoutVars>
      </dgm:prSet>
      <dgm:spPr/>
    </dgm:pt>
    <dgm:pt modelId="{01DFF7F2-E6AE-744C-894F-BE6F99CF6552}" type="pres">
      <dgm:prSet presAssocID="{D45C77DB-FCC5-FB47-81C1-B5370BD891C5}" presName="negativeSpace" presStyleCnt="0"/>
      <dgm:spPr/>
    </dgm:pt>
    <dgm:pt modelId="{26E7622B-1B4B-D94D-AC46-C21B217A21E6}" type="pres">
      <dgm:prSet presAssocID="{D45C77DB-FCC5-FB47-81C1-B5370BD891C5}" presName="childText" presStyleLbl="conFgAcc1" presStyleIdx="3" presStyleCnt="6">
        <dgm:presLayoutVars>
          <dgm:bulletEnabled val="1"/>
        </dgm:presLayoutVars>
      </dgm:prSet>
      <dgm:spPr/>
    </dgm:pt>
    <dgm:pt modelId="{421401EB-2F1B-3C4C-8B3D-B7D13D581570}" type="pres">
      <dgm:prSet presAssocID="{85B81310-1DA1-524D-8035-E3E2E40F40B4}" presName="spaceBetweenRectangles" presStyleCnt="0"/>
      <dgm:spPr/>
    </dgm:pt>
    <dgm:pt modelId="{B9C48F4D-CD25-B948-8235-D8E8D9AB180D}" type="pres">
      <dgm:prSet presAssocID="{D1552F06-7DD0-7F4C-9D93-315B341796D9}" presName="parentLin" presStyleCnt="0"/>
      <dgm:spPr/>
    </dgm:pt>
    <dgm:pt modelId="{B131D8C7-1AF1-AC4D-B38C-9D34E2F8DD04}" type="pres">
      <dgm:prSet presAssocID="{D1552F06-7DD0-7F4C-9D93-315B341796D9}" presName="parentLeftMargin" presStyleLbl="node1" presStyleIdx="3" presStyleCnt="6"/>
      <dgm:spPr/>
    </dgm:pt>
    <dgm:pt modelId="{1C52232D-0CE7-D447-8CA5-A049075D83BA}" type="pres">
      <dgm:prSet presAssocID="{D1552F06-7DD0-7F4C-9D93-315B341796D9}" presName="parentText" presStyleLbl="node1" presStyleIdx="4" presStyleCnt="6">
        <dgm:presLayoutVars>
          <dgm:chMax val="0"/>
          <dgm:bulletEnabled val="1"/>
        </dgm:presLayoutVars>
      </dgm:prSet>
      <dgm:spPr/>
    </dgm:pt>
    <dgm:pt modelId="{BFF4C5B7-231E-F740-8794-659F43581B8A}" type="pres">
      <dgm:prSet presAssocID="{D1552F06-7DD0-7F4C-9D93-315B341796D9}" presName="negativeSpace" presStyleCnt="0"/>
      <dgm:spPr/>
    </dgm:pt>
    <dgm:pt modelId="{A38DB2E0-E00E-8249-A4DD-EA08F484CBAC}" type="pres">
      <dgm:prSet presAssocID="{D1552F06-7DD0-7F4C-9D93-315B341796D9}" presName="childText" presStyleLbl="conFgAcc1" presStyleIdx="4" presStyleCnt="6">
        <dgm:presLayoutVars>
          <dgm:bulletEnabled val="1"/>
        </dgm:presLayoutVars>
      </dgm:prSet>
      <dgm:spPr/>
    </dgm:pt>
    <dgm:pt modelId="{49583DCD-66BD-DE41-B319-5814EA9C9F5D}" type="pres">
      <dgm:prSet presAssocID="{541D3D78-3A2C-FC4E-B123-B4C8AFBF44FE}" presName="spaceBetweenRectangles" presStyleCnt="0"/>
      <dgm:spPr/>
    </dgm:pt>
    <dgm:pt modelId="{6B9B7C0B-91A8-764B-A452-4F93597DB806}" type="pres">
      <dgm:prSet presAssocID="{F0A2047D-C0AD-364C-8690-AC0A77B1E325}" presName="parentLin" presStyleCnt="0"/>
      <dgm:spPr/>
    </dgm:pt>
    <dgm:pt modelId="{A620A20B-1194-5340-BDCF-1645DE923BFE}" type="pres">
      <dgm:prSet presAssocID="{F0A2047D-C0AD-364C-8690-AC0A77B1E325}" presName="parentLeftMargin" presStyleLbl="node1" presStyleIdx="4" presStyleCnt="6"/>
      <dgm:spPr/>
    </dgm:pt>
    <dgm:pt modelId="{439257FC-ED03-E547-A0FB-62C849A88F04}" type="pres">
      <dgm:prSet presAssocID="{F0A2047D-C0AD-364C-8690-AC0A77B1E325}" presName="parentText" presStyleLbl="node1" presStyleIdx="5" presStyleCnt="6">
        <dgm:presLayoutVars>
          <dgm:chMax val="0"/>
          <dgm:bulletEnabled val="1"/>
        </dgm:presLayoutVars>
      </dgm:prSet>
      <dgm:spPr/>
    </dgm:pt>
    <dgm:pt modelId="{B993074A-8C90-F34A-9AAC-741472240E82}" type="pres">
      <dgm:prSet presAssocID="{F0A2047D-C0AD-364C-8690-AC0A77B1E325}" presName="negativeSpace" presStyleCnt="0"/>
      <dgm:spPr/>
    </dgm:pt>
    <dgm:pt modelId="{E42BDE45-784F-5946-A8E3-1726F3062F20}" type="pres">
      <dgm:prSet presAssocID="{F0A2047D-C0AD-364C-8690-AC0A77B1E325}" presName="childText" presStyleLbl="conFgAcc1" presStyleIdx="5" presStyleCnt="6">
        <dgm:presLayoutVars>
          <dgm:bulletEnabled val="1"/>
        </dgm:presLayoutVars>
      </dgm:prSet>
      <dgm:spPr/>
    </dgm:pt>
  </dgm:ptLst>
  <dgm:cxnLst>
    <dgm:cxn modelId="{58B4110C-0E69-904B-B793-69A549AC9BC8}" type="presOf" srcId="{E231F94C-9F92-B549-A771-DB7297D3D913}" destId="{136E54AE-9277-F645-AB74-19A284011D6D}" srcOrd="0" destOrd="0" presId="urn:microsoft.com/office/officeart/2005/8/layout/list1"/>
    <dgm:cxn modelId="{02F1CE14-F195-B748-A0ED-5484BDD99A15}" type="presOf" srcId="{D1552F06-7DD0-7F4C-9D93-315B341796D9}" destId="{1C52232D-0CE7-D447-8CA5-A049075D83BA}" srcOrd="1" destOrd="0" presId="urn:microsoft.com/office/officeart/2005/8/layout/list1"/>
    <dgm:cxn modelId="{6B07BC1E-07A7-A842-B6A5-314B378F66A8}" type="presOf" srcId="{121F74B3-15A7-AB4C-A139-7731B6BD4982}" destId="{441EBC8D-B759-A841-A99F-6D859704EC76}" srcOrd="0" destOrd="0" presId="urn:microsoft.com/office/officeart/2005/8/layout/list1"/>
    <dgm:cxn modelId="{D4C5F822-88A8-E949-85EF-B591D3E37BD6}" type="presOf" srcId="{F0A2047D-C0AD-364C-8690-AC0A77B1E325}" destId="{439257FC-ED03-E547-A0FB-62C849A88F04}" srcOrd="1" destOrd="0" presId="urn:microsoft.com/office/officeart/2005/8/layout/list1"/>
    <dgm:cxn modelId="{87A94132-DD34-C74C-BDE3-CBA67DD7295A}" type="presOf" srcId="{F0A2047D-C0AD-364C-8690-AC0A77B1E325}" destId="{A620A20B-1194-5340-BDCF-1645DE923BFE}" srcOrd="0" destOrd="0" presId="urn:microsoft.com/office/officeart/2005/8/layout/list1"/>
    <dgm:cxn modelId="{4CAB613F-B9D0-7E42-B653-AB30E159E411}" type="presOf" srcId="{D1552F06-7DD0-7F4C-9D93-315B341796D9}" destId="{B131D8C7-1AF1-AC4D-B38C-9D34E2F8DD04}" srcOrd="0" destOrd="0" presId="urn:microsoft.com/office/officeart/2005/8/layout/list1"/>
    <dgm:cxn modelId="{F815B242-4D9F-334B-AADC-754A7C337458}" srcId="{E231F94C-9F92-B549-A771-DB7297D3D913}" destId="{F0A2047D-C0AD-364C-8690-AC0A77B1E325}" srcOrd="5" destOrd="0" parTransId="{443E4EE4-5E76-CE4F-AECA-E1DF6BE18C5D}" sibTransId="{E2DF0F92-F36D-6A42-A40D-F872846CA059}"/>
    <dgm:cxn modelId="{4578F244-AA04-4747-BD85-5D54F57010CC}" type="presOf" srcId="{B09AB0CB-DB1C-074D-964D-B665AC913898}" destId="{E9B71B83-6A77-0941-95A2-9A35229FC3B3}" srcOrd="0" destOrd="0" presId="urn:microsoft.com/office/officeart/2005/8/layout/list1"/>
    <dgm:cxn modelId="{79FFF94B-EBE7-924B-BEC5-6AAE24CE788E}" type="presOf" srcId="{D45C77DB-FCC5-FB47-81C1-B5370BD891C5}" destId="{69A11B8B-A911-D843-95D8-141153C4CA54}" srcOrd="1" destOrd="0" presId="urn:microsoft.com/office/officeart/2005/8/layout/list1"/>
    <dgm:cxn modelId="{E536385A-CA99-6245-B747-B63CE4D9DE1E}" type="presOf" srcId="{1FAA8F4B-7D88-C246-B74D-A9EFF2CA1CAA}" destId="{8F1158C2-305D-0849-895E-AA39B86FEBFA}" srcOrd="0" destOrd="0" presId="urn:microsoft.com/office/officeart/2005/8/layout/list1"/>
    <dgm:cxn modelId="{E09DFE79-FFBC-4345-A239-9682333C988A}" srcId="{E231F94C-9F92-B549-A771-DB7297D3D913}" destId="{D1552F06-7DD0-7F4C-9D93-315B341796D9}" srcOrd="4" destOrd="0" parTransId="{398B0ED6-62A4-684E-9EDC-5C7122E505CA}" sibTransId="{541D3D78-3A2C-FC4E-B123-B4C8AFBF44FE}"/>
    <dgm:cxn modelId="{6967D98C-007F-8545-8906-E67045E0825D}" srcId="{E231F94C-9F92-B549-A771-DB7297D3D913}" destId="{1FAA8F4B-7D88-C246-B74D-A9EFF2CA1CAA}" srcOrd="0" destOrd="0" parTransId="{F9BAB5C2-8BF5-3049-8449-52D9E206774A}" sibTransId="{8A709D99-3201-9B44-BB9A-8FC2EB79C1CE}"/>
    <dgm:cxn modelId="{40722BB7-5662-6740-8086-C672983BC257}" srcId="{E231F94C-9F92-B549-A771-DB7297D3D913}" destId="{121F74B3-15A7-AB4C-A139-7731B6BD4982}" srcOrd="1" destOrd="0" parTransId="{F9BA2A11-B6C8-CF4F-ADF9-57E9CED9F849}" sibTransId="{52379541-B6F1-254C-A906-B1CFDA5A8808}"/>
    <dgm:cxn modelId="{8D0761BE-1D65-C147-969B-F3BAED47CF49}" type="presOf" srcId="{1FAA8F4B-7D88-C246-B74D-A9EFF2CA1CAA}" destId="{6EE2F989-CB4E-4C41-90BA-AB13B309997C}" srcOrd="1" destOrd="0" presId="urn:microsoft.com/office/officeart/2005/8/layout/list1"/>
    <dgm:cxn modelId="{F8FC81CA-588E-D848-A6EC-D5CFF1993175}" srcId="{E231F94C-9F92-B549-A771-DB7297D3D913}" destId="{B09AB0CB-DB1C-074D-964D-B665AC913898}" srcOrd="2" destOrd="0" parTransId="{1ACBDA19-11DE-6745-97AF-B074E7F94089}" sibTransId="{BD83068A-815E-6743-8761-C1258C5CD31D}"/>
    <dgm:cxn modelId="{14F776D9-1BE9-3243-8E8F-5F79D13B8C15}" srcId="{E231F94C-9F92-B549-A771-DB7297D3D913}" destId="{D45C77DB-FCC5-FB47-81C1-B5370BD891C5}" srcOrd="3" destOrd="0" parTransId="{53D6204F-6553-F04B-B832-5290F7FC8289}" sibTransId="{85B81310-1DA1-524D-8035-E3E2E40F40B4}"/>
    <dgm:cxn modelId="{FF2FCBED-081C-BA45-8589-1BAC3B684CAA}" type="presOf" srcId="{121F74B3-15A7-AB4C-A139-7731B6BD4982}" destId="{94026715-2861-644B-8264-1F838D3F50E7}" srcOrd="1" destOrd="0" presId="urn:microsoft.com/office/officeart/2005/8/layout/list1"/>
    <dgm:cxn modelId="{2AB0DEF3-7C96-DE44-92A0-E2DE3BDF80F0}" type="presOf" srcId="{D45C77DB-FCC5-FB47-81C1-B5370BD891C5}" destId="{23EA6A1A-AC32-9D41-A61D-F987ACEF7444}" srcOrd="0" destOrd="0" presId="urn:microsoft.com/office/officeart/2005/8/layout/list1"/>
    <dgm:cxn modelId="{3B9769FF-7B87-7A4B-86B6-539CD204C377}" type="presOf" srcId="{B09AB0CB-DB1C-074D-964D-B665AC913898}" destId="{E6A7B105-94D1-5C4B-989D-17D18B46945E}" srcOrd="1" destOrd="0" presId="urn:microsoft.com/office/officeart/2005/8/layout/list1"/>
    <dgm:cxn modelId="{F1A8201E-89C4-A94F-8DC8-13B89F49483F}" type="presParOf" srcId="{136E54AE-9277-F645-AB74-19A284011D6D}" destId="{C766CC0C-9088-C446-B10F-D2F7EEAC7FE8}" srcOrd="0" destOrd="0" presId="urn:microsoft.com/office/officeart/2005/8/layout/list1"/>
    <dgm:cxn modelId="{48C87599-FD52-B245-88E1-F580E706D1DF}" type="presParOf" srcId="{C766CC0C-9088-C446-B10F-D2F7EEAC7FE8}" destId="{8F1158C2-305D-0849-895E-AA39B86FEBFA}" srcOrd="0" destOrd="0" presId="urn:microsoft.com/office/officeart/2005/8/layout/list1"/>
    <dgm:cxn modelId="{08CEF5D5-389F-EF4B-B57A-60714F97F9F1}" type="presParOf" srcId="{C766CC0C-9088-C446-B10F-D2F7EEAC7FE8}" destId="{6EE2F989-CB4E-4C41-90BA-AB13B309997C}" srcOrd="1" destOrd="0" presId="urn:microsoft.com/office/officeart/2005/8/layout/list1"/>
    <dgm:cxn modelId="{F4B76431-2082-304F-956B-1BBE9D5ADEE9}" type="presParOf" srcId="{136E54AE-9277-F645-AB74-19A284011D6D}" destId="{45021A27-BA9E-4245-9857-57654E6A1238}" srcOrd="1" destOrd="0" presId="urn:microsoft.com/office/officeart/2005/8/layout/list1"/>
    <dgm:cxn modelId="{F87325D2-BB7A-6949-964C-39D2E44946D6}" type="presParOf" srcId="{136E54AE-9277-F645-AB74-19A284011D6D}" destId="{227ED901-B94E-3A45-8F23-9A0D57F93E9B}" srcOrd="2" destOrd="0" presId="urn:microsoft.com/office/officeart/2005/8/layout/list1"/>
    <dgm:cxn modelId="{B6E32BE7-10AC-8F44-B5A6-C0BC91FF29B5}" type="presParOf" srcId="{136E54AE-9277-F645-AB74-19A284011D6D}" destId="{03E637A9-E21C-FF40-B2CC-16FADBAABF04}" srcOrd="3" destOrd="0" presId="urn:microsoft.com/office/officeart/2005/8/layout/list1"/>
    <dgm:cxn modelId="{B29CE386-5E3E-A24A-9320-E611D72F718A}" type="presParOf" srcId="{136E54AE-9277-F645-AB74-19A284011D6D}" destId="{DF8386CD-55B7-964C-9840-2CB479206924}" srcOrd="4" destOrd="0" presId="urn:microsoft.com/office/officeart/2005/8/layout/list1"/>
    <dgm:cxn modelId="{46B85937-7877-2E43-8501-D332EC4FB242}" type="presParOf" srcId="{DF8386CD-55B7-964C-9840-2CB479206924}" destId="{441EBC8D-B759-A841-A99F-6D859704EC76}" srcOrd="0" destOrd="0" presId="urn:microsoft.com/office/officeart/2005/8/layout/list1"/>
    <dgm:cxn modelId="{94C43772-179B-EA49-8AA9-E39DE51D68B8}" type="presParOf" srcId="{DF8386CD-55B7-964C-9840-2CB479206924}" destId="{94026715-2861-644B-8264-1F838D3F50E7}" srcOrd="1" destOrd="0" presId="urn:microsoft.com/office/officeart/2005/8/layout/list1"/>
    <dgm:cxn modelId="{E080E2AD-A7B7-8744-A0D6-F87E5E09982A}" type="presParOf" srcId="{136E54AE-9277-F645-AB74-19A284011D6D}" destId="{0A8C23B9-37B5-9940-BA32-B359CE491613}" srcOrd="5" destOrd="0" presId="urn:microsoft.com/office/officeart/2005/8/layout/list1"/>
    <dgm:cxn modelId="{CC6DE763-E34A-A143-98EF-3CC49BC57AF1}" type="presParOf" srcId="{136E54AE-9277-F645-AB74-19A284011D6D}" destId="{04746773-74A0-FB48-B8F0-024F29DD4CA9}" srcOrd="6" destOrd="0" presId="urn:microsoft.com/office/officeart/2005/8/layout/list1"/>
    <dgm:cxn modelId="{593EBCFE-0D3F-BD4F-A170-EF1F7FC21E98}" type="presParOf" srcId="{136E54AE-9277-F645-AB74-19A284011D6D}" destId="{6D67126A-7B3D-F249-B87D-CCA15564F01E}" srcOrd="7" destOrd="0" presId="urn:microsoft.com/office/officeart/2005/8/layout/list1"/>
    <dgm:cxn modelId="{317883A3-ADC7-7448-801F-B6B3D4DD0868}" type="presParOf" srcId="{136E54AE-9277-F645-AB74-19A284011D6D}" destId="{9AA2ED25-25FE-C04B-87FD-E5DB412CD262}" srcOrd="8" destOrd="0" presId="urn:microsoft.com/office/officeart/2005/8/layout/list1"/>
    <dgm:cxn modelId="{441FE4BE-3CEF-0049-AB73-001EBABCD496}" type="presParOf" srcId="{9AA2ED25-25FE-C04B-87FD-E5DB412CD262}" destId="{E9B71B83-6A77-0941-95A2-9A35229FC3B3}" srcOrd="0" destOrd="0" presId="urn:microsoft.com/office/officeart/2005/8/layout/list1"/>
    <dgm:cxn modelId="{CB76C151-0CF5-374A-93AD-28AA73689E78}" type="presParOf" srcId="{9AA2ED25-25FE-C04B-87FD-E5DB412CD262}" destId="{E6A7B105-94D1-5C4B-989D-17D18B46945E}" srcOrd="1" destOrd="0" presId="urn:microsoft.com/office/officeart/2005/8/layout/list1"/>
    <dgm:cxn modelId="{BCEF297F-DA88-6240-908B-43A3530E457A}" type="presParOf" srcId="{136E54AE-9277-F645-AB74-19A284011D6D}" destId="{3A3D6563-119A-3743-B6B7-38433FBDA00A}" srcOrd="9" destOrd="0" presId="urn:microsoft.com/office/officeart/2005/8/layout/list1"/>
    <dgm:cxn modelId="{FC8F096B-C66A-DF4B-B41C-7454747454FA}" type="presParOf" srcId="{136E54AE-9277-F645-AB74-19A284011D6D}" destId="{805D2638-74B2-564D-83D6-E85910C01A19}" srcOrd="10" destOrd="0" presId="urn:microsoft.com/office/officeart/2005/8/layout/list1"/>
    <dgm:cxn modelId="{75920AFD-A196-1F4F-91F5-7912339C1B1F}" type="presParOf" srcId="{136E54AE-9277-F645-AB74-19A284011D6D}" destId="{8AD94DCD-37F9-C247-82F1-82C371FFB701}" srcOrd="11" destOrd="0" presId="urn:microsoft.com/office/officeart/2005/8/layout/list1"/>
    <dgm:cxn modelId="{F306E73A-08F1-094F-916F-2B56035DC6B5}" type="presParOf" srcId="{136E54AE-9277-F645-AB74-19A284011D6D}" destId="{CFDE6CCA-047E-0D43-A9D4-705D765E6796}" srcOrd="12" destOrd="0" presId="urn:microsoft.com/office/officeart/2005/8/layout/list1"/>
    <dgm:cxn modelId="{C734DDD3-063F-914F-BAF6-24DF77F597C5}" type="presParOf" srcId="{CFDE6CCA-047E-0D43-A9D4-705D765E6796}" destId="{23EA6A1A-AC32-9D41-A61D-F987ACEF7444}" srcOrd="0" destOrd="0" presId="urn:microsoft.com/office/officeart/2005/8/layout/list1"/>
    <dgm:cxn modelId="{0C8904B1-A13E-D247-9D39-FC00636454E7}" type="presParOf" srcId="{CFDE6CCA-047E-0D43-A9D4-705D765E6796}" destId="{69A11B8B-A911-D843-95D8-141153C4CA54}" srcOrd="1" destOrd="0" presId="urn:microsoft.com/office/officeart/2005/8/layout/list1"/>
    <dgm:cxn modelId="{CD48CC2E-D593-BF47-86F6-C026BD1DEBFA}" type="presParOf" srcId="{136E54AE-9277-F645-AB74-19A284011D6D}" destId="{01DFF7F2-E6AE-744C-894F-BE6F99CF6552}" srcOrd="13" destOrd="0" presId="urn:microsoft.com/office/officeart/2005/8/layout/list1"/>
    <dgm:cxn modelId="{B4D54407-1AB2-7341-99B4-67800474F7CC}" type="presParOf" srcId="{136E54AE-9277-F645-AB74-19A284011D6D}" destId="{26E7622B-1B4B-D94D-AC46-C21B217A21E6}" srcOrd="14" destOrd="0" presId="urn:microsoft.com/office/officeart/2005/8/layout/list1"/>
    <dgm:cxn modelId="{4684BC4E-F658-2E4B-BE12-FE43A00B871F}" type="presParOf" srcId="{136E54AE-9277-F645-AB74-19A284011D6D}" destId="{421401EB-2F1B-3C4C-8B3D-B7D13D581570}" srcOrd="15" destOrd="0" presId="urn:microsoft.com/office/officeart/2005/8/layout/list1"/>
    <dgm:cxn modelId="{4AE455E0-3AC5-3740-9029-B08D31811746}" type="presParOf" srcId="{136E54AE-9277-F645-AB74-19A284011D6D}" destId="{B9C48F4D-CD25-B948-8235-D8E8D9AB180D}" srcOrd="16" destOrd="0" presId="urn:microsoft.com/office/officeart/2005/8/layout/list1"/>
    <dgm:cxn modelId="{8E8A9504-81DA-6B41-B9D5-795E2B221F99}" type="presParOf" srcId="{B9C48F4D-CD25-B948-8235-D8E8D9AB180D}" destId="{B131D8C7-1AF1-AC4D-B38C-9D34E2F8DD04}" srcOrd="0" destOrd="0" presId="urn:microsoft.com/office/officeart/2005/8/layout/list1"/>
    <dgm:cxn modelId="{9B3A6054-D683-7647-9E29-45F9C00C49D5}" type="presParOf" srcId="{B9C48F4D-CD25-B948-8235-D8E8D9AB180D}" destId="{1C52232D-0CE7-D447-8CA5-A049075D83BA}" srcOrd="1" destOrd="0" presId="urn:microsoft.com/office/officeart/2005/8/layout/list1"/>
    <dgm:cxn modelId="{9EA8D127-D903-7C43-8F42-93E3C6EB12A9}" type="presParOf" srcId="{136E54AE-9277-F645-AB74-19A284011D6D}" destId="{BFF4C5B7-231E-F740-8794-659F43581B8A}" srcOrd="17" destOrd="0" presId="urn:microsoft.com/office/officeart/2005/8/layout/list1"/>
    <dgm:cxn modelId="{EB71B4BB-CA53-894D-9B40-E473B1CD50BC}" type="presParOf" srcId="{136E54AE-9277-F645-AB74-19A284011D6D}" destId="{A38DB2E0-E00E-8249-A4DD-EA08F484CBAC}" srcOrd="18" destOrd="0" presId="urn:microsoft.com/office/officeart/2005/8/layout/list1"/>
    <dgm:cxn modelId="{09C62F9C-4406-9A4A-B000-A92D34439FFC}" type="presParOf" srcId="{136E54AE-9277-F645-AB74-19A284011D6D}" destId="{49583DCD-66BD-DE41-B319-5814EA9C9F5D}" srcOrd="19" destOrd="0" presId="urn:microsoft.com/office/officeart/2005/8/layout/list1"/>
    <dgm:cxn modelId="{E76185DB-9FA4-0841-9EDC-830AA1CECEC2}" type="presParOf" srcId="{136E54AE-9277-F645-AB74-19A284011D6D}" destId="{6B9B7C0B-91A8-764B-A452-4F93597DB806}" srcOrd="20" destOrd="0" presId="urn:microsoft.com/office/officeart/2005/8/layout/list1"/>
    <dgm:cxn modelId="{2C30B58E-3AF0-214C-A890-C6D1C9784C08}" type="presParOf" srcId="{6B9B7C0B-91A8-764B-A452-4F93597DB806}" destId="{A620A20B-1194-5340-BDCF-1645DE923BFE}" srcOrd="0" destOrd="0" presId="urn:microsoft.com/office/officeart/2005/8/layout/list1"/>
    <dgm:cxn modelId="{9C541EAA-C37E-B348-9936-E88B8BD1963A}" type="presParOf" srcId="{6B9B7C0B-91A8-764B-A452-4F93597DB806}" destId="{439257FC-ED03-E547-A0FB-62C849A88F04}" srcOrd="1" destOrd="0" presId="urn:microsoft.com/office/officeart/2005/8/layout/list1"/>
    <dgm:cxn modelId="{9A6EAB24-6E42-BB46-8141-6B8E271AB871}" type="presParOf" srcId="{136E54AE-9277-F645-AB74-19A284011D6D}" destId="{B993074A-8C90-F34A-9AAC-741472240E82}" srcOrd="21" destOrd="0" presId="urn:microsoft.com/office/officeart/2005/8/layout/list1"/>
    <dgm:cxn modelId="{21E92ED3-9781-E647-B86C-4BB195FA2247}" type="presParOf" srcId="{136E54AE-9277-F645-AB74-19A284011D6D}" destId="{E42BDE45-784F-5946-A8E3-1726F3062F20}"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DBE2552-8702-3247-957E-A9B0422B14D4}" type="doc">
      <dgm:prSet loTypeId="urn:microsoft.com/office/officeart/2005/8/layout/cycle3" loCatId="" qsTypeId="urn:microsoft.com/office/officeart/2005/8/quickstyle/simple4" qsCatId="simple" csTypeId="urn:microsoft.com/office/officeart/2005/8/colors/colorful2" csCatId="colorful" phldr="1"/>
      <dgm:spPr/>
      <dgm:t>
        <a:bodyPr/>
        <a:lstStyle/>
        <a:p>
          <a:endParaRPr lang="it-IT"/>
        </a:p>
      </dgm:t>
    </dgm:pt>
    <dgm:pt modelId="{23D7AA00-450E-B848-B086-DD9D6E8D7C59}">
      <dgm:prSet phldrT="[Testo]" custT="1"/>
      <dgm:spPr/>
      <dgm:t>
        <a:bodyPr/>
        <a:lstStyle/>
        <a:p>
          <a:r>
            <a:rPr lang="it-IT" sz="1600" b="0" dirty="0">
              <a:solidFill>
                <a:srgbClr val="002060"/>
              </a:solidFill>
              <a:latin typeface="Century Gothic" panose="020B0502020202020204" pitchFamily="34" charset="0"/>
            </a:rPr>
            <a:t>RESPIRATORIE fini al 40%</a:t>
          </a:r>
        </a:p>
      </dgm:t>
    </dgm:pt>
    <dgm:pt modelId="{FAB1E1F8-9497-AA41-9BE9-51AA48B78938}" type="parTrans" cxnId="{052A28D0-F10E-FA40-A8EA-62F0CD5CDCFA}">
      <dgm:prSet/>
      <dgm:spPr/>
      <dgm:t>
        <a:bodyPr/>
        <a:lstStyle/>
        <a:p>
          <a:endParaRPr lang="it-IT" sz="1100" b="0">
            <a:solidFill>
              <a:srgbClr val="002060"/>
            </a:solidFill>
            <a:latin typeface="Century Gothic" panose="020B0502020202020204" pitchFamily="34" charset="0"/>
          </a:endParaRPr>
        </a:p>
      </dgm:t>
    </dgm:pt>
    <dgm:pt modelId="{D03D2DA0-E563-3C45-A2E5-F97210A20053}" type="sibTrans" cxnId="{052A28D0-F10E-FA40-A8EA-62F0CD5CDCFA}">
      <dgm:prSet/>
      <dgm:spPr/>
      <dgm:t>
        <a:bodyPr/>
        <a:lstStyle/>
        <a:p>
          <a:endParaRPr lang="it-IT" sz="1100" b="0">
            <a:solidFill>
              <a:srgbClr val="002060"/>
            </a:solidFill>
            <a:latin typeface="Century Gothic" panose="020B0502020202020204" pitchFamily="34" charset="0"/>
          </a:endParaRPr>
        </a:p>
      </dgm:t>
    </dgm:pt>
    <dgm:pt modelId="{814C15BD-EEAC-4349-B24F-4B2FBF4E3A31}">
      <dgm:prSet phldrT="[Testo]" custT="1"/>
      <dgm:spPr/>
      <dgm:t>
        <a:bodyPr/>
        <a:lstStyle/>
        <a:p>
          <a:r>
            <a:rPr lang="it-IT" sz="1600" b="0" dirty="0">
              <a:solidFill>
                <a:srgbClr val="002060"/>
              </a:solidFill>
              <a:latin typeface="Century Gothic" panose="020B0502020202020204" pitchFamily="34" charset="0"/>
            </a:rPr>
            <a:t>VIE AEREE</a:t>
          </a:r>
        </a:p>
      </dgm:t>
    </dgm:pt>
    <dgm:pt modelId="{0317BE90-1FBE-CA45-9E34-1B3E462960BA}" type="parTrans" cxnId="{483E73A1-7767-CD40-84BA-3579FC628FCB}">
      <dgm:prSet/>
      <dgm:spPr/>
      <dgm:t>
        <a:bodyPr/>
        <a:lstStyle/>
        <a:p>
          <a:endParaRPr lang="it-IT" sz="1100" b="0">
            <a:solidFill>
              <a:srgbClr val="002060"/>
            </a:solidFill>
            <a:latin typeface="Century Gothic" panose="020B0502020202020204" pitchFamily="34" charset="0"/>
          </a:endParaRPr>
        </a:p>
      </dgm:t>
    </dgm:pt>
    <dgm:pt modelId="{21A13FEE-2363-A344-8B84-CD938F48C202}" type="sibTrans" cxnId="{483E73A1-7767-CD40-84BA-3579FC628FCB}">
      <dgm:prSet/>
      <dgm:spPr/>
      <dgm:t>
        <a:bodyPr/>
        <a:lstStyle/>
        <a:p>
          <a:endParaRPr lang="it-IT" sz="1100" b="0">
            <a:solidFill>
              <a:srgbClr val="002060"/>
            </a:solidFill>
            <a:latin typeface="Century Gothic" panose="020B0502020202020204" pitchFamily="34" charset="0"/>
          </a:endParaRPr>
        </a:p>
      </dgm:t>
    </dgm:pt>
    <dgm:pt modelId="{EDD07631-2728-D84D-891D-244A8C80D069}">
      <dgm:prSet phldrT="[Testo]" custT="1"/>
      <dgm:spPr/>
      <dgm:t>
        <a:bodyPr/>
        <a:lstStyle/>
        <a:p>
          <a:r>
            <a:rPr lang="it-IT" sz="1600" b="0" dirty="0">
              <a:solidFill>
                <a:srgbClr val="002060"/>
              </a:solidFill>
              <a:latin typeface="Century Gothic" panose="020B0502020202020204" pitchFamily="34" charset="0"/>
            </a:rPr>
            <a:t>CARDIACHE</a:t>
          </a:r>
        </a:p>
      </dgm:t>
    </dgm:pt>
    <dgm:pt modelId="{5AF4AE8E-F4B6-B344-8ECB-E5FB11CA9F3F}" type="parTrans" cxnId="{9BA56F54-25CC-9A4E-80C9-897F12E92960}">
      <dgm:prSet/>
      <dgm:spPr/>
      <dgm:t>
        <a:bodyPr/>
        <a:lstStyle/>
        <a:p>
          <a:endParaRPr lang="it-IT" sz="1100" b="0">
            <a:solidFill>
              <a:srgbClr val="002060"/>
            </a:solidFill>
            <a:latin typeface="Century Gothic" panose="020B0502020202020204" pitchFamily="34" charset="0"/>
          </a:endParaRPr>
        </a:p>
      </dgm:t>
    </dgm:pt>
    <dgm:pt modelId="{6C62EAA8-9025-834C-BABE-CA480FD05291}" type="sibTrans" cxnId="{9BA56F54-25CC-9A4E-80C9-897F12E92960}">
      <dgm:prSet/>
      <dgm:spPr/>
      <dgm:t>
        <a:bodyPr/>
        <a:lstStyle/>
        <a:p>
          <a:endParaRPr lang="it-IT" sz="1100" b="0">
            <a:solidFill>
              <a:srgbClr val="002060"/>
            </a:solidFill>
            <a:latin typeface="Century Gothic" panose="020B0502020202020204" pitchFamily="34" charset="0"/>
          </a:endParaRPr>
        </a:p>
      </dgm:t>
    </dgm:pt>
    <dgm:pt modelId="{2F68EF6C-6731-4B45-92A6-9A8B1A9F5992}">
      <dgm:prSet phldrT="[Testo]" custT="1"/>
      <dgm:spPr/>
      <dgm:t>
        <a:bodyPr/>
        <a:lstStyle/>
        <a:p>
          <a:r>
            <a:rPr lang="it-IT" sz="1600" b="0" dirty="0">
              <a:solidFill>
                <a:srgbClr val="002060"/>
              </a:solidFill>
              <a:latin typeface="Century Gothic" panose="020B0502020202020204" pitchFamily="34" charset="0"/>
            </a:rPr>
            <a:t>TVP/EMBOLIA POLMONARE</a:t>
          </a:r>
        </a:p>
      </dgm:t>
    </dgm:pt>
    <dgm:pt modelId="{752A40CA-E5AF-B147-92BA-960351C1D7D2}" type="parTrans" cxnId="{790C5B16-8E34-534C-85C1-D22B5B48420E}">
      <dgm:prSet/>
      <dgm:spPr/>
      <dgm:t>
        <a:bodyPr/>
        <a:lstStyle/>
        <a:p>
          <a:endParaRPr lang="it-IT" sz="1100" b="0">
            <a:solidFill>
              <a:srgbClr val="002060"/>
            </a:solidFill>
            <a:latin typeface="Century Gothic" panose="020B0502020202020204" pitchFamily="34" charset="0"/>
          </a:endParaRPr>
        </a:p>
      </dgm:t>
    </dgm:pt>
    <dgm:pt modelId="{BC5A7BBC-8615-9646-9E68-2FC486214E67}" type="sibTrans" cxnId="{790C5B16-8E34-534C-85C1-D22B5B48420E}">
      <dgm:prSet/>
      <dgm:spPr/>
      <dgm:t>
        <a:bodyPr/>
        <a:lstStyle/>
        <a:p>
          <a:endParaRPr lang="it-IT" sz="1100" b="0">
            <a:solidFill>
              <a:srgbClr val="002060"/>
            </a:solidFill>
            <a:latin typeface="Century Gothic" panose="020B0502020202020204" pitchFamily="34" charset="0"/>
          </a:endParaRPr>
        </a:p>
      </dgm:t>
    </dgm:pt>
    <dgm:pt modelId="{CEA911D3-4230-FB4B-A495-4D8FD995BDF7}">
      <dgm:prSet phldrT="[Testo]" custT="1"/>
      <dgm:spPr/>
      <dgm:t>
        <a:bodyPr/>
        <a:lstStyle/>
        <a:p>
          <a:r>
            <a:rPr lang="it-IT" sz="1600" b="0" dirty="0">
              <a:solidFill>
                <a:srgbClr val="002060"/>
              </a:solidFill>
              <a:latin typeface="Century Gothic" panose="020B0502020202020204" pitchFamily="34" charset="0"/>
            </a:rPr>
            <a:t>INFETTIVE</a:t>
          </a:r>
        </a:p>
      </dgm:t>
    </dgm:pt>
    <dgm:pt modelId="{A4B44003-4C7D-904D-854A-63DA1D0B3755}" type="parTrans" cxnId="{DB4A996E-1736-9544-95DD-EB7A3637F518}">
      <dgm:prSet/>
      <dgm:spPr/>
      <dgm:t>
        <a:bodyPr/>
        <a:lstStyle/>
        <a:p>
          <a:endParaRPr lang="it-IT" sz="1100" b="0">
            <a:solidFill>
              <a:srgbClr val="002060"/>
            </a:solidFill>
            <a:latin typeface="Century Gothic" panose="020B0502020202020204" pitchFamily="34" charset="0"/>
          </a:endParaRPr>
        </a:p>
      </dgm:t>
    </dgm:pt>
    <dgm:pt modelId="{8A063E4E-78D1-3C44-9F20-815283A64E6A}" type="sibTrans" cxnId="{DB4A996E-1736-9544-95DD-EB7A3637F518}">
      <dgm:prSet/>
      <dgm:spPr/>
      <dgm:t>
        <a:bodyPr/>
        <a:lstStyle/>
        <a:p>
          <a:endParaRPr lang="it-IT" sz="1100" b="0">
            <a:solidFill>
              <a:srgbClr val="002060"/>
            </a:solidFill>
            <a:latin typeface="Century Gothic" panose="020B0502020202020204" pitchFamily="34" charset="0"/>
          </a:endParaRPr>
        </a:p>
      </dgm:t>
    </dgm:pt>
    <dgm:pt modelId="{C39DCF5D-C7E8-6145-83A6-75421706AA41}">
      <dgm:prSet phldrT="[Testo]" custT="1"/>
      <dgm:spPr/>
      <dgm:t>
        <a:bodyPr/>
        <a:lstStyle/>
        <a:p>
          <a:r>
            <a:rPr lang="it-IT" sz="1600" b="0" dirty="0">
              <a:solidFill>
                <a:srgbClr val="002060"/>
              </a:solidFill>
              <a:latin typeface="Century Gothic" panose="020B0502020202020204" pitchFamily="34" charset="0"/>
            </a:rPr>
            <a:t>EMORRAGICHE</a:t>
          </a:r>
        </a:p>
      </dgm:t>
    </dgm:pt>
    <dgm:pt modelId="{4CF4F2CA-DA6E-CF40-8694-F4083728D123}" type="parTrans" cxnId="{35E9E10D-4BB4-1649-93D4-AB1FB5DF7C93}">
      <dgm:prSet/>
      <dgm:spPr/>
      <dgm:t>
        <a:bodyPr/>
        <a:lstStyle/>
        <a:p>
          <a:endParaRPr lang="it-IT" sz="1400" b="0"/>
        </a:p>
      </dgm:t>
    </dgm:pt>
    <dgm:pt modelId="{6ADB6E68-7404-EF44-A74E-7D77EBDF1D6A}" type="sibTrans" cxnId="{35E9E10D-4BB4-1649-93D4-AB1FB5DF7C93}">
      <dgm:prSet/>
      <dgm:spPr/>
      <dgm:t>
        <a:bodyPr/>
        <a:lstStyle/>
        <a:p>
          <a:endParaRPr lang="it-IT" sz="1400" b="0"/>
        </a:p>
      </dgm:t>
    </dgm:pt>
    <dgm:pt modelId="{A9FD223A-FA0D-FA4C-A598-5A2148AC36C1}" type="pres">
      <dgm:prSet presAssocID="{2DBE2552-8702-3247-957E-A9B0422B14D4}" presName="Name0" presStyleCnt="0">
        <dgm:presLayoutVars>
          <dgm:dir/>
          <dgm:resizeHandles val="exact"/>
        </dgm:presLayoutVars>
      </dgm:prSet>
      <dgm:spPr/>
    </dgm:pt>
    <dgm:pt modelId="{61D17B90-6976-484A-9AE2-A098E4EA1833}" type="pres">
      <dgm:prSet presAssocID="{2DBE2552-8702-3247-957E-A9B0422B14D4}" presName="cycle" presStyleCnt="0"/>
      <dgm:spPr/>
    </dgm:pt>
    <dgm:pt modelId="{0F2783C1-F168-104B-A62B-BABEEA2D2FBF}" type="pres">
      <dgm:prSet presAssocID="{23D7AA00-450E-B848-B086-DD9D6E8D7C59}" presName="nodeFirstNode" presStyleLbl="node1" presStyleIdx="0" presStyleCnt="6">
        <dgm:presLayoutVars>
          <dgm:bulletEnabled val="1"/>
        </dgm:presLayoutVars>
      </dgm:prSet>
      <dgm:spPr/>
    </dgm:pt>
    <dgm:pt modelId="{506D2D4A-5626-3B47-885D-A5353655ED6E}" type="pres">
      <dgm:prSet presAssocID="{D03D2DA0-E563-3C45-A2E5-F97210A20053}" presName="sibTransFirstNode" presStyleLbl="bgShp" presStyleIdx="0" presStyleCnt="1"/>
      <dgm:spPr/>
    </dgm:pt>
    <dgm:pt modelId="{95A8E3D7-393C-DB4F-A0D0-C45C54281B6C}" type="pres">
      <dgm:prSet presAssocID="{2F68EF6C-6731-4B45-92A6-9A8B1A9F5992}" presName="nodeFollowingNodes" presStyleLbl="node1" presStyleIdx="1" presStyleCnt="6">
        <dgm:presLayoutVars>
          <dgm:bulletEnabled val="1"/>
        </dgm:presLayoutVars>
      </dgm:prSet>
      <dgm:spPr/>
    </dgm:pt>
    <dgm:pt modelId="{31119B65-54A2-274D-A79D-6F75403639AE}" type="pres">
      <dgm:prSet presAssocID="{EDD07631-2728-D84D-891D-244A8C80D069}" presName="nodeFollowingNodes" presStyleLbl="node1" presStyleIdx="2" presStyleCnt="6">
        <dgm:presLayoutVars>
          <dgm:bulletEnabled val="1"/>
        </dgm:presLayoutVars>
      </dgm:prSet>
      <dgm:spPr/>
    </dgm:pt>
    <dgm:pt modelId="{BF713F4B-D6BD-D14E-8E8E-E944FCB9F78E}" type="pres">
      <dgm:prSet presAssocID="{C39DCF5D-C7E8-6145-83A6-75421706AA41}" presName="nodeFollowingNodes" presStyleLbl="node1" presStyleIdx="3" presStyleCnt="6" custScaleX="114713">
        <dgm:presLayoutVars>
          <dgm:bulletEnabled val="1"/>
        </dgm:presLayoutVars>
      </dgm:prSet>
      <dgm:spPr/>
    </dgm:pt>
    <dgm:pt modelId="{4BD1D24A-B708-894A-B510-73B3AD02E6F3}" type="pres">
      <dgm:prSet presAssocID="{CEA911D3-4230-FB4B-A495-4D8FD995BDF7}" presName="nodeFollowingNodes" presStyleLbl="node1" presStyleIdx="4" presStyleCnt="6" custScaleX="108861">
        <dgm:presLayoutVars>
          <dgm:bulletEnabled val="1"/>
        </dgm:presLayoutVars>
      </dgm:prSet>
      <dgm:spPr/>
    </dgm:pt>
    <dgm:pt modelId="{B59E4122-2D9F-754D-B14A-713DC7A71794}" type="pres">
      <dgm:prSet presAssocID="{814C15BD-EEAC-4349-B24F-4B2FBF4E3A31}" presName="nodeFollowingNodes" presStyleLbl="node1" presStyleIdx="5" presStyleCnt="6">
        <dgm:presLayoutVars>
          <dgm:bulletEnabled val="1"/>
        </dgm:presLayoutVars>
      </dgm:prSet>
      <dgm:spPr/>
    </dgm:pt>
  </dgm:ptLst>
  <dgm:cxnLst>
    <dgm:cxn modelId="{ABC29808-A0CA-074B-B32B-168C2274D03E}" type="presOf" srcId="{EDD07631-2728-D84D-891D-244A8C80D069}" destId="{31119B65-54A2-274D-A79D-6F75403639AE}" srcOrd="0" destOrd="0" presId="urn:microsoft.com/office/officeart/2005/8/layout/cycle3"/>
    <dgm:cxn modelId="{35E9E10D-4BB4-1649-93D4-AB1FB5DF7C93}" srcId="{2DBE2552-8702-3247-957E-A9B0422B14D4}" destId="{C39DCF5D-C7E8-6145-83A6-75421706AA41}" srcOrd="3" destOrd="0" parTransId="{4CF4F2CA-DA6E-CF40-8694-F4083728D123}" sibTransId="{6ADB6E68-7404-EF44-A74E-7D77EBDF1D6A}"/>
    <dgm:cxn modelId="{6C201A0F-F42E-8A49-B0E9-3CBC61480117}" type="presOf" srcId="{23D7AA00-450E-B848-B086-DD9D6E8D7C59}" destId="{0F2783C1-F168-104B-A62B-BABEEA2D2FBF}" srcOrd="0" destOrd="0" presId="urn:microsoft.com/office/officeart/2005/8/layout/cycle3"/>
    <dgm:cxn modelId="{790C5B16-8E34-534C-85C1-D22B5B48420E}" srcId="{2DBE2552-8702-3247-957E-A9B0422B14D4}" destId="{2F68EF6C-6731-4B45-92A6-9A8B1A9F5992}" srcOrd="1" destOrd="0" parTransId="{752A40CA-E5AF-B147-92BA-960351C1D7D2}" sibTransId="{BC5A7BBC-8615-9646-9E68-2FC486214E67}"/>
    <dgm:cxn modelId="{3D3FA422-6917-B941-8A38-FD6A6904B820}" type="presOf" srcId="{CEA911D3-4230-FB4B-A495-4D8FD995BDF7}" destId="{4BD1D24A-B708-894A-B510-73B3AD02E6F3}" srcOrd="0" destOrd="0" presId="urn:microsoft.com/office/officeart/2005/8/layout/cycle3"/>
    <dgm:cxn modelId="{B691CC3F-5231-3249-8A47-767265111199}" type="presOf" srcId="{C39DCF5D-C7E8-6145-83A6-75421706AA41}" destId="{BF713F4B-D6BD-D14E-8E8E-E944FCB9F78E}" srcOrd="0" destOrd="0" presId="urn:microsoft.com/office/officeart/2005/8/layout/cycle3"/>
    <dgm:cxn modelId="{9BA56F54-25CC-9A4E-80C9-897F12E92960}" srcId="{2DBE2552-8702-3247-957E-A9B0422B14D4}" destId="{EDD07631-2728-D84D-891D-244A8C80D069}" srcOrd="2" destOrd="0" parTransId="{5AF4AE8E-F4B6-B344-8ECB-E5FB11CA9F3F}" sibTransId="{6C62EAA8-9025-834C-BABE-CA480FD05291}"/>
    <dgm:cxn modelId="{DB4A996E-1736-9544-95DD-EB7A3637F518}" srcId="{2DBE2552-8702-3247-957E-A9B0422B14D4}" destId="{CEA911D3-4230-FB4B-A495-4D8FD995BDF7}" srcOrd="4" destOrd="0" parTransId="{A4B44003-4C7D-904D-854A-63DA1D0B3755}" sibTransId="{8A063E4E-78D1-3C44-9F20-815283A64E6A}"/>
    <dgm:cxn modelId="{05785A74-91D9-5644-B928-33CCE5EC63AC}" type="presOf" srcId="{814C15BD-EEAC-4349-B24F-4B2FBF4E3A31}" destId="{B59E4122-2D9F-754D-B14A-713DC7A71794}" srcOrd="0" destOrd="0" presId="urn:microsoft.com/office/officeart/2005/8/layout/cycle3"/>
    <dgm:cxn modelId="{0DAF428D-3059-CC45-A868-B3DD5648C2C6}" type="presOf" srcId="{2F68EF6C-6731-4B45-92A6-9A8B1A9F5992}" destId="{95A8E3D7-393C-DB4F-A0D0-C45C54281B6C}" srcOrd="0" destOrd="0" presId="urn:microsoft.com/office/officeart/2005/8/layout/cycle3"/>
    <dgm:cxn modelId="{483E73A1-7767-CD40-84BA-3579FC628FCB}" srcId="{2DBE2552-8702-3247-957E-A9B0422B14D4}" destId="{814C15BD-EEAC-4349-B24F-4B2FBF4E3A31}" srcOrd="5" destOrd="0" parTransId="{0317BE90-1FBE-CA45-9E34-1B3E462960BA}" sibTransId="{21A13FEE-2363-A344-8B84-CD938F48C202}"/>
    <dgm:cxn modelId="{052A28D0-F10E-FA40-A8EA-62F0CD5CDCFA}" srcId="{2DBE2552-8702-3247-957E-A9B0422B14D4}" destId="{23D7AA00-450E-B848-B086-DD9D6E8D7C59}" srcOrd="0" destOrd="0" parTransId="{FAB1E1F8-9497-AA41-9BE9-51AA48B78938}" sibTransId="{D03D2DA0-E563-3C45-A2E5-F97210A20053}"/>
    <dgm:cxn modelId="{0893F5F6-7336-A744-83D5-FCA7DDA91CBB}" type="presOf" srcId="{2DBE2552-8702-3247-957E-A9B0422B14D4}" destId="{A9FD223A-FA0D-FA4C-A598-5A2148AC36C1}" srcOrd="0" destOrd="0" presId="urn:microsoft.com/office/officeart/2005/8/layout/cycle3"/>
    <dgm:cxn modelId="{49F9D4FB-5777-2249-AB5D-2DFAAB51C834}" type="presOf" srcId="{D03D2DA0-E563-3C45-A2E5-F97210A20053}" destId="{506D2D4A-5626-3B47-885D-A5353655ED6E}" srcOrd="0" destOrd="0" presId="urn:microsoft.com/office/officeart/2005/8/layout/cycle3"/>
    <dgm:cxn modelId="{F1764B81-79DD-4F4B-9351-F8FB323C2CD1}" type="presParOf" srcId="{A9FD223A-FA0D-FA4C-A598-5A2148AC36C1}" destId="{61D17B90-6976-484A-9AE2-A098E4EA1833}" srcOrd="0" destOrd="0" presId="urn:microsoft.com/office/officeart/2005/8/layout/cycle3"/>
    <dgm:cxn modelId="{48C16505-10D9-FD4B-A7CE-E19DECEB4257}" type="presParOf" srcId="{61D17B90-6976-484A-9AE2-A098E4EA1833}" destId="{0F2783C1-F168-104B-A62B-BABEEA2D2FBF}" srcOrd="0" destOrd="0" presId="urn:microsoft.com/office/officeart/2005/8/layout/cycle3"/>
    <dgm:cxn modelId="{74A4935F-4598-774E-BFB6-6E47F4F9CFCA}" type="presParOf" srcId="{61D17B90-6976-484A-9AE2-A098E4EA1833}" destId="{506D2D4A-5626-3B47-885D-A5353655ED6E}" srcOrd="1" destOrd="0" presId="urn:microsoft.com/office/officeart/2005/8/layout/cycle3"/>
    <dgm:cxn modelId="{A3BDFA3B-3730-CD4D-B870-F675981812E6}" type="presParOf" srcId="{61D17B90-6976-484A-9AE2-A098E4EA1833}" destId="{95A8E3D7-393C-DB4F-A0D0-C45C54281B6C}" srcOrd="2" destOrd="0" presId="urn:microsoft.com/office/officeart/2005/8/layout/cycle3"/>
    <dgm:cxn modelId="{F30BCF68-F10E-6E4A-A9DA-604E61FE996F}" type="presParOf" srcId="{61D17B90-6976-484A-9AE2-A098E4EA1833}" destId="{31119B65-54A2-274D-A79D-6F75403639AE}" srcOrd="3" destOrd="0" presId="urn:microsoft.com/office/officeart/2005/8/layout/cycle3"/>
    <dgm:cxn modelId="{AFE604C7-D46E-D34F-B4B6-A24C6AE49C77}" type="presParOf" srcId="{61D17B90-6976-484A-9AE2-A098E4EA1833}" destId="{BF713F4B-D6BD-D14E-8E8E-E944FCB9F78E}" srcOrd="4" destOrd="0" presId="urn:microsoft.com/office/officeart/2005/8/layout/cycle3"/>
    <dgm:cxn modelId="{913332EC-353A-4141-8C63-2CCB5E58602C}" type="presParOf" srcId="{61D17B90-6976-484A-9AE2-A098E4EA1833}" destId="{4BD1D24A-B708-894A-B510-73B3AD02E6F3}" srcOrd="5" destOrd="0" presId="urn:microsoft.com/office/officeart/2005/8/layout/cycle3"/>
    <dgm:cxn modelId="{3E189CFA-3C78-3E45-8DF1-F2B8AB218910}" type="presParOf" srcId="{61D17B90-6976-484A-9AE2-A098E4EA1833}" destId="{B59E4122-2D9F-754D-B14A-713DC7A71794}" srcOrd="6"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BC4DBBC-45C9-8F4D-AF20-4A56A6AA641E}" type="doc">
      <dgm:prSet loTypeId="urn:microsoft.com/office/officeart/2008/layout/VerticalCurvedList" loCatId="" qsTypeId="urn:microsoft.com/office/officeart/2005/8/quickstyle/simple3" qsCatId="simple" csTypeId="urn:microsoft.com/office/officeart/2005/8/colors/accent1_3" csCatId="accent1" phldr="1"/>
      <dgm:spPr/>
      <dgm:t>
        <a:bodyPr/>
        <a:lstStyle/>
        <a:p>
          <a:endParaRPr lang="it-IT"/>
        </a:p>
      </dgm:t>
    </dgm:pt>
    <dgm:pt modelId="{E92AEB3A-19D0-A84D-BB90-2A7CF97AC91E}">
      <dgm:prSet phldrT="[Testo]"/>
      <dgm:spPr/>
      <dgm:t>
        <a:bodyPr/>
        <a:lstStyle/>
        <a:p>
          <a:r>
            <a:rPr lang="it-IT" dirty="0"/>
            <a:t>IDENTIFICAZIONE OSA – score troppo sensibile</a:t>
          </a:r>
        </a:p>
      </dgm:t>
    </dgm:pt>
    <dgm:pt modelId="{702E86FF-3562-794F-BC31-694D1E8F235D}" type="parTrans" cxnId="{5308842F-22A1-C04E-89C3-3547093F8CF9}">
      <dgm:prSet/>
      <dgm:spPr/>
      <dgm:t>
        <a:bodyPr/>
        <a:lstStyle/>
        <a:p>
          <a:endParaRPr lang="it-IT"/>
        </a:p>
      </dgm:t>
    </dgm:pt>
    <dgm:pt modelId="{01DDD515-028D-8948-A1FD-6D55FFDA97ED}" type="sibTrans" cxnId="{5308842F-22A1-C04E-89C3-3547093F8CF9}">
      <dgm:prSet/>
      <dgm:spPr/>
      <dgm:t>
        <a:bodyPr/>
        <a:lstStyle/>
        <a:p>
          <a:endParaRPr lang="it-IT"/>
        </a:p>
      </dgm:t>
    </dgm:pt>
    <dgm:pt modelId="{FEE033EF-A4B1-834F-B2AE-FC678C4930E0}">
      <dgm:prSet phldrT="[Testo]"/>
      <dgm:spPr/>
      <dgm:t>
        <a:bodyPr/>
        <a:lstStyle/>
        <a:p>
          <a:r>
            <a:rPr lang="it-IT" dirty="0"/>
            <a:t>POLISONNOGRAFIA – 70% OSAS</a:t>
          </a:r>
        </a:p>
      </dgm:t>
    </dgm:pt>
    <dgm:pt modelId="{32D7A5B5-232A-EE4E-A524-0EB469CDC5D6}" type="parTrans" cxnId="{4F42EF06-A5E7-EB4D-9CDC-EDEC13C07297}">
      <dgm:prSet/>
      <dgm:spPr/>
      <dgm:t>
        <a:bodyPr/>
        <a:lstStyle/>
        <a:p>
          <a:endParaRPr lang="it-IT"/>
        </a:p>
      </dgm:t>
    </dgm:pt>
    <dgm:pt modelId="{7CFC9674-D262-EC40-AAFF-4DE3257C7601}" type="sibTrans" cxnId="{4F42EF06-A5E7-EB4D-9CDC-EDEC13C07297}">
      <dgm:prSet/>
      <dgm:spPr/>
      <dgm:t>
        <a:bodyPr/>
        <a:lstStyle/>
        <a:p>
          <a:endParaRPr lang="it-IT"/>
        </a:p>
      </dgm:t>
    </dgm:pt>
    <dgm:pt modelId="{E1A685C0-6812-564F-90FF-49E1EBA50035}">
      <dgm:prSet phldrT="[Testo]"/>
      <dgm:spPr/>
      <dgm:t>
        <a:bodyPr/>
        <a:lstStyle/>
        <a:p>
          <a:r>
            <a:rPr lang="it-IT" dirty="0"/>
            <a:t>ADATTAMENTO ALLA CPAP – 30%</a:t>
          </a:r>
        </a:p>
      </dgm:t>
    </dgm:pt>
    <dgm:pt modelId="{7947708A-D5DE-1F45-A1DC-802F31AA2C09}" type="parTrans" cxnId="{06F2A606-BCF7-1D48-A549-1553E3264A0C}">
      <dgm:prSet/>
      <dgm:spPr/>
      <dgm:t>
        <a:bodyPr/>
        <a:lstStyle/>
        <a:p>
          <a:endParaRPr lang="it-IT"/>
        </a:p>
      </dgm:t>
    </dgm:pt>
    <dgm:pt modelId="{E96DD129-DE93-484A-BB25-A41C6FE4A6C9}" type="sibTrans" cxnId="{06F2A606-BCF7-1D48-A549-1553E3264A0C}">
      <dgm:prSet/>
      <dgm:spPr/>
      <dgm:t>
        <a:bodyPr/>
        <a:lstStyle/>
        <a:p>
          <a:endParaRPr lang="it-IT"/>
        </a:p>
      </dgm:t>
    </dgm:pt>
    <dgm:pt modelId="{82C72AE4-DB31-7F4A-9ADE-ED90EE830781}">
      <dgm:prSet/>
      <dgm:spPr/>
      <dgm:t>
        <a:bodyPr/>
        <a:lstStyle/>
        <a:p>
          <a:r>
            <a:rPr lang="it-IT" dirty="0"/>
            <a:t>PLANNING GESTIONE VIE AEREE</a:t>
          </a:r>
        </a:p>
      </dgm:t>
    </dgm:pt>
    <dgm:pt modelId="{A46476DB-CC00-3E4B-8D0C-C677F4222AF7}" type="parTrans" cxnId="{F3BA498D-4A11-DB4A-A839-CC052BD21F3B}">
      <dgm:prSet/>
      <dgm:spPr/>
      <dgm:t>
        <a:bodyPr/>
        <a:lstStyle/>
        <a:p>
          <a:endParaRPr lang="it-IT"/>
        </a:p>
      </dgm:t>
    </dgm:pt>
    <dgm:pt modelId="{CB6A05F3-626F-D14A-810F-17C3BDB54F35}" type="sibTrans" cxnId="{F3BA498D-4A11-DB4A-A839-CC052BD21F3B}">
      <dgm:prSet/>
      <dgm:spPr/>
      <dgm:t>
        <a:bodyPr/>
        <a:lstStyle/>
        <a:p>
          <a:endParaRPr lang="it-IT"/>
        </a:p>
      </dgm:t>
    </dgm:pt>
    <dgm:pt modelId="{0F570D72-3E14-DD48-AC67-7217BA6E0305}">
      <dgm:prSet phldrT="[Testo]"/>
      <dgm:spPr/>
      <dgm:t>
        <a:bodyPr/>
        <a:lstStyle/>
        <a:p>
          <a:r>
            <a:rPr lang="it-IT" dirty="0"/>
            <a:t>STOP FUMO 4 SETT PRIMA </a:t>
          </a:r>
        </a:p>
      </dgm:t>
    </dgm:pt>
    <dgm:pt modelId="{4AB3BB6E-7EEE-0046-918F-6793FE0108A0}" type="parTrans" cxnId="{F1F3B1BF-2195-F14F-9471-11DB2D7AD0AE}">
      <dgm:prSet/>
      <dgm:spPr/>
      <dgm:t>
        <a:bodyPr/>
        <a:lstStyle/>
        <a:p>
          <a:endParaRPr lang="it-IT"/>
        </a:p>
      </dgm:t>
    </dgm:pt>
    <dgm:pt modelId="{1DDCBCB9-A880-5A43-8A96-8E255B94B240}" type="sibTrans" cxnId="{F1F3B1BF-2195-F14F-9471-11DB2D7AD0AE}">
      <dgm:prSet/>
      <dgm:spPr/>
      <dgm:t>
        <a:bodyPr/>
        <a:lstStyle/>
        <a:p>
          <a:endParaRPr lang="it-IT"/>
        </a:p>
      </dgm:t>
    </dgm:pt>
    <dgm:pt modelId="{9FDC8993-C4F3-2F4E-9730-33599967AF66}" type="pres">
      <dgm:prSet presAssocID="{ABC4DBBC-45C9-8F4D-AF20-4A56A6AA641E}" presName="Name0" presStyleCnt="0">
        <dgm:presLayoutVars>
          <dgm:chMax val="7"/>
          <dgm:chPref val="7"/>
          <dgm:dir/>
        </dgm:presLayoutVars>
      </dgm:prSet>
      <dgm:spPr/>
    </dgm:pt>
    <dgm:pt modelId="{DA574B0A-2CD4-4044-9D07-6791765D08AE}" type="pres">
      <dgm:prSet presAssocID="{ABC4DBBC-45C9-8F4D-AF20-4A56A6AA641E}" presName="Name1" presStyleCnt="0"/>
      <dgm:spPr/>
    </dgm:pt>
    <dgm:pt modelId="{D221FA5B-690D-6840-A436-6230E16B16CC}" type="pres">
      <dgm:prSet presAssocID="{ABC4DBBC-45C9-8F4D-AF20-4A56A6AA641E}" presName="cycle" presStyleCnt="0"/>
      <dgm:spPr/>
    </dgm:pt>
    <dgm:pt modelId="{27E6A510-1B3F-5240-8E0F-00B49FA2348C}" type="pres">
      <dgm:prSet presAssocID="{ABC4DBBC-45C9-8F4D-AF20-4A56A6AA641E}" presName="srcNode" presStyleLbl="node1" presStyleIdx="0" presStyleCnt="5"/>
      <dgm:spPr/>
    </dgm:pt>
    <dgm:pt modelId="{F331FBB6-C5BC-8943-A1D3-98589384BBB1}" type="pres">
      <dgm:prSet presAssocID="{ABC4DBBC-45C9-8F4D-AF20-4A56A6AA641E}" presName="conn" presStyleLbl="parChTrans1D2" presStyleIdx="0" presStyleCnt="1"/>
      <dgm:spPr/>
    </dgm:pt>
    <dgm:pt modelId="{2F1DC1FF-5780-9E4C-83DE-A38CE88E3F96}" type="pres">
      <dgm:prSet presAssocID="{ABC4DBBC-45C9-8F4D-AF20-4A56A6AA641E}" presName="extraNode" presStyleLbl="node1" presStyleIdx="0" presStyleCnt="5"/>
      <dgm:spPr/>
    </dgm:pt>
    <dgm:pt modelId="{7B1EC473-B05C-4444-93F8-E31B406000F8}" type="pres">
      <dgm:prSet presAssocID="{ABC4DBBC-45C9-8F4D-AF20-4A56A6AA641E}" presName="dstNode" presStyleLbl="node1" presStyleIdx="0" presStyleCnt="5"/>
      <dgm:spPr/>
    </dgm:pt>
    <dgm:pt modelId="{FA0C2F04-2238-AE45-B4C7-ABA8616D0DFB}" type="pres">
      <dgm:prSet presAssocID="{E92AEB3A-19D0-A84D-BB90-2A7CF97AC91E}" presName="text_1" presStyleLbl="node1" presStyleIdx="0" presStyleCnt="5">
        <dgm:presLayoutVars>
          <dgm:bulletEnabled val="1"/>
        </dgm:presLayoutVars>
      </dgm:prSet>
      <dgm:spPr/>
    </dgm:pt>
    <dgm:pt modelId="{793229A9-A408-5545-800B-0DCE83F479BF}" type="pres">
      <dgm:prSet presAssocID="{E92AEB3A-19D0-A84D-BB90-2A7CF97AC91E}" presName="accent_1" presStyleCnt="0"/>
      <dgm:spPr/>
    </dgm:pt>
    <dgm:pt modelId="{602A1C27-E932-F742-B395-4CB3242B51A7}" type="pres">
      <dgm:prSet presAssocID="{E92AEB3A-19D0-A84D-BB90-2A7CF97AC91E}" presName="accentRepeatNode" presStyleLbl="solidFgAcc1" presStyleIdx="0" presStyleCnt="5"/>
      <dgm:spPr/>
    </dgm:pt>
    <dgm:pt modelId="{6D6206C8-0D59-B247-8BCD-B4B509BE4922}" type="pres">
      <dgm:prSet presAssocID="{FEE033EF-A4B1-834F-B2AE-FC678C4930E0}" presName="text_2" presStyleLbl="node1" presStyleIdx="1" presStyleCnt="5">
        <dgm:presLayoutVars>
          <dgm:bulletEnabled val="1"/>
        </dgm:presLayoutVars>
      </dgm:prSet>
      <dgm:spPr/>
    </dgm:pt>
    <dgm:pt modelId="{5FC7DE2C-B0AC-7A4B-8C07-938C1C43F296}" type="pres">
      <dgm:prSet presAssocID="{FEE033EF-A4B1-834F-B2AE-FC678C4930E0}" presName="accent_2" presStyleCnt="0"/>
      <dgm:spPr/>
    </dgm:pt>
    <dgm:pt modelId="{37FAD6C1-2BD4-B74F-9FD2-65957F50709A}" type="pres">
      <dgm:prSet presAssocID="{FEE033EF-A4B1-834F-B2AE-FC678C4930E0}" presName="accentRepeatNode" presStyleLbl="solidFgAcc1" presStyleIdx="1" presStyleCnt="5"/>
      <dgm:spPr/>
    </dgm:pt>
    <dgm:pt modelId="{40F9C3F3-2CFB-F044-B52C-F6D1325AFC10}" type="pres">
      <dgm:prSet presAssocID="{E1A685C0-6812-564F-90FF-49E1EBA50035}" presName="text_3" presStyleLbl="node1" presStyleIdx="2" presStyleCnt="5">
        <dgm:presLayoutVars>
          <dgm:bulletEnabled val="1"/>
        </dgm:presLayoutVars>
      </dgm:prSet>
      <dgm:spPr/>
    </dgm:pt>
    <dgm:pt modelId="{39C44C16-8F27-764A-99FF-7EE2A5EB3E6B}" type="pres">
      <dgm:prSet presAssocID="{E1A685C0-6812-564F-90FF-49E1EBA50035}" presName="accent_3" presStyleCnt="0"/>
      <dgm:spPr/>
    </dgm:pt>
    <dgm:pt modelId="{FE804230-2C73-F742-82DA-4F548D613458}" type="pres">
      <dgm:prSet presAssocID="{E1A685C0-6812-564F-90FF-49E1EBA50035}" presName="accentRepeatNode" presStyleLbl="solidFgAcc1" presStyleIdx="2" presStyleCnt="5"/>
      <dgm:spPr/>
    </dgm:pt>
    <dgm:pt modelId="{294D1821-990C-D64B-A2DA-B19E92C2BA21}" type="pres">
      <dgm:prSet presAssocID="{0F570D72-3E14-DD48-AC67-7217BA6E0305}" presName="text_4" presStyleLbl="node1" presStyleIdx="3" presStyleCnt="5">
        <dgm:presLayoutVars>
          <dgm:bulletEnabled val="1"/>
        </dgm:presLayoutVars>
      </dgm:prSet>
      <dgm:spPr/>
    </dgm:pt>
    <dgm:pt modelId="{280E5013-0A1D-4B4D-8AF1-61779C72DC18}" type="pres">
      <dgm:prSet presAssocID="{0F570D72-3E14-DD48-AC67-7217BA6E0305}" presName="accent_4" presStyleCnt="0"/>
      <dgm:spPr/>
    </dgm:pt>
    <dgm:pt modelId="{87F0DE64-13F9-5348-B32E-7B00AD414415}" type="pres">
      <dgm:prSet presAssocID="{0F570D72-3E14-DD48-AC67-7217BA6E0305}" presName="accentRepeatNode" presStyleLbl="solidFgAcc1" presStyleIdx="3" presStyleCnt="5"/>
      <dgm:spPr/>
    </dgm:pt>
    <dgm:pt modelId="{0C23A8F8-3A47-1047-91A9-FA91AFBE3E16}" type="pres">
      <dgm:prSet presAssocID="{82C72AE4-DB31-7F4A-9ADE-ED90EE830781}" presName="text_5" presStyleLbl="node1" presStyleIdx="4" presStyleCnt="5">
        <dgm:presLayoutVars>
          <dgm:bulletEnabled val="1"/>
        </dgm:presLayoutVars>
      </dgm:prSet>
      <dgm:spPr/>
    </dgm:pt>
    <dgm:pt modelId="{3B6E364C-D205-3D4A-815B-3547A69F2C48}" type="pres">
      <dgm:prSet presAssocID="{82C72AE4-DB31-7F4A-9ADE-ED90EE830781}" presName="accent_5" presStyleCnt="0"/>
      <dgm:spPr/>
    </dgm:pt>
    <dgm:pt modelId="{E9938BC0-3E3F-4E48-8F1C-E01330244699}" type="pres">
      <dgm:prSet presAssocID="{82C72AE4-DB31-7F4A-9ADE-ED90EE830781}" presName="accentRepeatNode" presStyleLbl="solidFgAcc1" presStyleIdx="4" presStyleCnt="5"/>
      <dgm:spPr/>
    </dgm:pt>
  </dgm:ptLst>
  <dgm:cxnLst>
    <dgm:cxn modelId="{06F2A606-BCF7-1D48-A549-1553E3264A0C}" srcId="{ABC4DBBC-45C9-8F4D-AF20-4A56A6AA641E}" destId="{E1A685C0-6812-564F-90FF-49E1EBA50035}" srcOrd="2" destOrd="0" parTransId="{7947708A-D5DE-1F45-A1DC-802F31AA2C09}" sibTransId="{E96DD129-DE93-484A-BB25-A41C6FE4A6C9}"/>
    <dgm:cxn modelId="{4F42EF06-A5E7-EB4D-9CDC-EDEC13C07297}" srcId="{ABC4DBBC-45C9-8F4D-AF20-4A56A6AA641E}" destId="{FEE033EF-A4B1-834F-B2AE-FC678C4930E0}" srcOrd="1" destOrd="0" parTransId="{32D7A5B5-232A-EE4E-A524-0EB469CDC5D6}" sibTransId="{7CFC9674-D262-EC40-AAFF-4DE3257C7601}"/>
    <dgm:cxn modelId="{5308842F-22A1-C04E-89C3-3547093F8CF9}" srcId="{ABC4DBBC-45C9-8F4D-AF20-4A56A6AA641E}" destId="{E92AEB3A-19D0-A84D-BB90-2A7CF97AC91E}" srcOrd="0" destOrd="0" parTransId="{702E86FF-3562-794F-BC31-694D1E8F235D}" sibTransId="{01DDD515-028D-8948-A1FD-6D55FFDA97ED}"/>
    <dgm:cxn modelId="{ACF04E38-9613-404C-AD01-BD0D76EFF352}" type="presOf" srcId="{01DDD515-028D-8948-A1FD-6D55FFDA97ED}" destId="{F331FBB6-C5BC-8943-A1D3-98589384BBB1}" srcOrd="0" destOrd="0" presId="urn:microsoft.com/office/officeart/2008/layout/VerticalCurvedList"/>
    <dgm:cxn modelId="{778CD83E-97D5-F644-88B9-DBA5AFE8315B}" type="presOf" srcId="{ABC4DBBC-45C9-8F4D-AF20-4A56A6AA641E}" destId="{9FDC8993-C4F3-2F4E-9730-33599967AF66}" srcOrd="0" destOrd="0" presId="urn:microsoft.com/office/officeart/2008/layout/VerticalCurvedList"/>
    <dgm:cxn modelId="{A252EF42-9429-644E-BDAC-2D7CBB12D7FA}" type="presOf" srcId="{82C72AE4-DB31-7F4A-9ADE-ED90EE830781}" destId="{0C23A8F8-3A47-1047-91A9-FA91AFBE3E16}" srcOrd="0" destOrd="0" presId="urn:microsoft.com/office/officeart/2008/layout/VerticalCurvedList"/>
    <dgm:cxn modelId="{140A8F60-BFB6-EE4A-8745-5FE58F0A4A60}" type="presOf" srcId="{FEE033EF-A4B1-834F-B2AE-FC678C4930E0}" destId="{6D6206C8-0D59-B247-8BCD-B4B509BE4922}" srcOrd="0" destOrd="0" presId="urn:microsoft.com/office/officeart/2008/layout/VerticalCurvedList"/>
    <dgm:cxn modelId="{F3BA498D-4A11-DB4A-A839-CC052BD21F3B}" srcId="{ABC4DBBC-45C9-8F4D-AF20-4A56A6AA641E}" destId="{82C72AE4-DB31-7F4A-9ADE-ED90EE830781}" srcOrd="4" destOrd="0" parTransId="{A46476DB-CC00-3E4B-8D0C-C677F4222AF7}" sibTransId="{CB6A05F3-626F-D14A-810F-17C3BDB54F35}"/>
    <dgm:cxn modelId="{06197AAB-E15D-D647-8BB5-9BB315E59538}" type="presOf" srcId="{E92AEB3A-19D0-A84D-BB90-2A7CF97AC91E}" destId="{FA0C2F04-2238-AE45-B4C7-ABA8616D0DFB}" srcOrd="0" destOrd="0" presId="urn:microsoft.com/office/officeart/2008/layout/VerticalCurvedList"/>
    <dgm:cxn modelId="{F1F3B1BF-2195-F14F-9471-11DB2D7AD0AE}" srcId="{ABC4DBBC-45C9-8F4D-AF20-4A56A6AA641E}" destId="{0F570D72-3E14-DD48-AC67-7217BA6E0305}" srcOrd="3" destOrd="0" parTransId="{4AB3BB6E-7EEE-0046-918F-6793FE0108A0}" sibTransId="{1DDCBCB9-A880-5A43-8A96-8E255B94B240}"/>
    <dgm:cxn modelId="{079201C6-5CCD-BB44-893C-BCE22C871390}" type="presOf" srcId="{0F570D72-3E14-DD48-AC67-7217BA6E0305}" destId="{294D1821-990C-D64B-A2DA-B19E92C2BA21}" srcOrd="0" destOrd="0" presId="urn:microsoft.com/office/officeart/2008/layout/VerticalCurvedList"/>
    <dgm:cxn modelId="{F49C83CE-2B5E-E046-8C25-D5E765855670}" type="presOf" srcId="{E1A685C0-6812-564F-90FF-49E1EBA50035}" destId="{40F9C3F3-2CFB-F044-B52C-F6D1325AFC10}" srcOrd="0" destOrd="0" presId="urn:microsoft.com/office/officeart/2008/layout/VerticalCurvedList"/>
    <dgm:cxn modelId="{A88ED46E-DB53-8E48-9ECC-36E1449F46A7}" type="presParOf" srcId="{9FDC8993-C4F3-2F4E-9730-33599967AF66}" destId="{DA574B0A-2CD4-4044-9D07-6791765D08AE}" srcOrd="0" destOrd="0" presId="urn:microsoft.com/office/officeart/2008/layout/VerticalCurvedList"/>
    <dgm:cxn modelId="{59F1D465-DD4C-2D4E-A298-560C0CC354BE}" type="presParOf" srcId="{DA574B0A-2CD4-4044-9D07-6791765D08AE}" destId="{D221FA5B-690D-6840-A436-6230E16B16CC}" srcOrd="0" destOrd="0" presId="urn:microsoft.com/office/officeart/2008/layout/VerticalCurvedList"/>
    <dgm:cxn modelId="{67BB3595-EA69-6047-AE86-1741164AA959}" type="presParOf" srcId="{D221FA5B-690D-6840-A436-6230E16B16CC}" destId="{27E6A510-1B3F-5240-8E0F-00B49FA2348C}" srcOrd="0" destOrd="0" presId="urn:microsoft.com/office/officeart/2008/layout/VerticalCurvedList"/>
    <dgm:cxn modelId="{A80E96B5-BE95-B846-A202-79DA4F9CBA68}" type="presParOf" srcId="{D221FA5B-690D-6840-A436-6230E16B16CC}" destId="{F331FBB6-C5BC-8943-A1D3-98589384BBB1}" srcOrd="1" destOrd="0" presId="urn:microsoft.com/office/officeart/2008/layout/VerticalCurvedList"/>
    <dgm:cxn modelId="{3D5E89CD-E5A2-DC48-BF52-79E661E6D4BF}" type="presParOf" srcId="{D221FA5B-690D-6840-A436-6230E16B16CC}" destId="{2F1DC1FF-5780-9E4C-83DE-A38CE88E3F96}" srcOrd="2" destOrd="0" presId="urn:microsoft.com/office/officeart/2008/layout/VerticalCurvedList"/>
    <dgm:cxn modelId="{B45AAEAE-16A0-DF48-B898-7D31F9CF11B1}" type="presParOf" srcId="{D221FA5B-690D-6840-A436-6230E16B16CC}" destId="{7B1EC473-B05C-4444-93F8-E31B406000F8}" srcOrd="3" destOrd="0" presId="urn:microsoft.com/office/officeart/2008/layout/VerticalCurvedList"/>
    <dgm:cxn modelId="{C3588670-E520-DD43-A817-F81853A9DEC4}" type="presParOf" srcId="{DA574B0A-2CD4-4044-9D07-6791765D08AE}" destId="{FA0C2F04-2238-AE45-B4C7-ABA8616D0DFB}" srcOrd="1" destOrd="0" presId="urn:microsoft.com/office/officeart/2008/layout/VerticalCurvedList"/>
    <dgm:cxn modelId="{CB0906EA-7A53-D445-8BC7-BF43CAA6B095}" type="presParOf" srcId="{DA574B0A-2CD4-4044-9D07-6791765D08AE}" destId="{793229A9-A408-5545-800B-0DCE83F479BF}" srcOrd="2" destOrd="0" presId="urn:microsoft.com/office/officeart/2008/layout/VerticalCurvedList"/>
    <dgm:cxn modelId="{0BA28F3B-BD2F-B04C-B832-C7E0A7E5AB15}" type="presParOf" srcId="{793229A9-A408-5545-800B-0DCE83F479BF}" destId="{602A1C27-E932-F742-B395-4CB3242B51A7}" srcOrd="0" destOrd="0" presId="urn:microsoft.com/office/officeart/2008/layout/VerticalCurvedList"/>
    <dgm:cxn modelId="{4F5844D7-6E31-7749-AC21-BDD9274D7965}" type="presParOf" srcId="{DA574B0A-2CD4-4044-9D07-6791765D08AE}" destId="{6D6206C8-0D59-B247-8BCD-B4B509BE4922}" srcOrd="3" destOrd="0" presId="urn:microsoft.com/office/officeart/2008/layout/VerticalCurvedList"/>
    <dgm:cxn modelId="{8FF33E93-89AE-E04D-AF7F-6124F55A2436}" type="presParOf" srcId="{DA574B0A-2CD4-4044-9D07-6791765D08AE}" destId="{5FC7DE2C-B0AC-7A4B-8C07-938C1C43F296}" srcOrd="4" destOrd="0" presId="urn:microsoft.com/office/officeart/2008/layout/VerticalCurvedList"/>
    <dgm:cxn modelId="{3BA32A37-9FE6-F74C-9177-1680B33C3088}" type="presParOf" srcId="{5FC7DE2C-B0AC-7A4B-8C07-938C1C43F296}" destId="{37FAD6C1-2BD4-B74F-9FD2-65957F50709A}" srcOrd="0" destOrd="0" presId="urn:microsoft.com/office/officeart/2008/layout/VerticalCurvedList"/>
    <dgm:cxn modelId="{C3CFA751-BD1B-A940-8687-2C6799DDF20C}" type="presParOf" srcId="{DA574B0A-2CD4-4044-9D07-6791765D08AE}" destId="{40F9C3F3-2CFB-F044-B52C-F6D1325AFC10}" srcOrd="5" destOrd="0" presId="urn:microsoft.com/office/officeart/2008/layout/VerticalCurvedList"/>
    <dgm:cxn modelId="{46813503-12DC-AB40-BBEA-B005301C84BB}" type="presParOf" srcId="{DA574B0A-2CD4-4044-9D07-6791765D08AE}" destId="{39C44C16-8F27-764A-99FF-7EE2A5EB3E6B}" srcOrd="6" destOrd="0" presId="urn:microsoft.com/office/officeart/2008/layout/VerticalCurvedList"/>
    <dgm:cxn modelId="{EA85B2C4-C8F8-014C-A6A9-D6F6A1D2E76B}" type="presParOf" srcId="{39C44C16-8F27-764A-99FF-7EE2A5EB3E6B}" destId="{FE804230-2C73-F742-82DA-4F548D613458}" srcOrd="0" destOrd="0" presId="urn:microsoft.com/office/officeart/2008/layout/VerticalCurvedList"/>
    <dgm:cxn modelId="{06F51DBA-0C5C-674F-BAD8-85314079DAB7}" type="presParOf" srcId="{DA574B0A-2CD4-4044-9D07-6791765D08AE}" destId="{294D1821-990C-D64B-A2DA-B19E92C2BA21}" srcOrd="7" destOrd="0" presId="urn:microsoft.com/office/officeart/2008/layout/VerticalCurvedList"/>
    <dgm:cxn modelId="{BE350280-81B3-044A-BE26-55C0E255F4D2}" type="presParOf" srcId="{DA574B0A-2CD4-4044-9D07-6791765D08AE}" destId="{280E5013-0A1D-4B4D-8AF1-61779C72DC18}" srcOrd="8" destOrd="0" presId="urn:microsoft.com/office/officeart/2008/layout/VerticalCurvedList"/>
    <dgm:cxn modelId="{AC09C6A8-B84B-6D4C-B95C-8C69E6DC61D6}" type="presParOf" srcId="{280E5013-0A1D-4B4D-8AF1-61779C72DC18}" destId="{87F0DE64-13F9-5348-B32E-7B00AD414415}" srcOrd="0" destOrd="0" presId="urn:microsoft.com/office/officeart/2008/layout/VerticalCurvedList"/>
    <dgm:cxn modelId="{BC602C55-3416-4649-AD1A-E08502FD5F18}" type="presParOf" srcId="{DA574B0A-2CD4-4044-9D07-6791765D08AE}" destId="{0C23A8F8-3A47-1047-91A9-FA91AFBE3E16}" srcOrd="9" destOrd="0" presId="urn:microsoft.com/office/officeart/2008/layout/VerticalCurvedList"/>
    <dgm:cxn modelId="{7C7CC5EE-B691-9C41-AF42-D52189EF4AA4}" type="presParOf" srcId="{DA574B0A-2CD4-4044-9D07-6791765D08AE}" destId="{3B6E364C-D205-3D4A-815B-3547A69F2C48}" srcOrd="10" destOrd="0" presId="urn:microsoft.com/office/officeart/2008/layout/VerticalCurvedList"/>
    <dgm:cxn modelId="{207D4A2F-E441-9D4A-AA27-51751EE80EB4}" type="presParOf" srcId="{3B6E364C-D205-3D4A-815B-3547A69F2C48}" destId="{E9938BC0-3E3F-4E48-8F1C-E0133024469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43D8925-E43D-3945-B4C2-06586C463F73}" type="doc">
      <dgm:prSet loTypeId="urn:microsoft.com/office/officeart/2005/8/layout/chevron2" loCatId="" qsTypeId="urn:microsoft.com/office/officeart/2005/8/quickstyle/simple3" qsCatId="simple" csTypeId="urn:microsoft.com/office/officeart/2005/8/colors/accent1_2" csCatId="accent1" phldr="1"/>
      <dgm:spPr/>
      <dgm:t>
        <a:bodyPr/>
        <a:lstStyle/>
        <a:p>
          <a:endParaRPr lang="it-IT"/>
        </a:p>
      </dgm:t>
    </dgm:pt>
    <dgm:pt modelId="{83BC421A-229F-0F47-97DD-E21C7E25F58A}">
      <dgm:prSet phldrT="[Testo]" custT="1"/>
      <dgm:spPr/>
      <dgm:t>
        <a:bodyPr/>
        <a:lstStyle/>
        <a:p>
          <a:r>
            <a:rPr lang="it-IT" sz="2400" dirty="0">
              <a:latin typeface="Century Gothic" panose="020B0502020202020204" pitchFamily="34" charset="0"/>
            </a:rPr>
            <a:t>A</a:t>
          </a:r>
        </a:p>
      </dgm:t>
    </dgm:pt>
    <dgm:pt modelId="{606D28DE-88C0-524D-893E-66AD9D032CA2}" type="parTrans" cxnId="{317CB7DF-C690-E847-9F17-E26A75EF0279}">
      <dgm:prSet/>
      <dgm:spPr/>
      <dgm:t>
        <a:bodyPr/>
        <a:lstStyle/>
        <a:p>
          <a:endParaRPr lang="it-IT" sz="2000">
            <a:latin typeface="Century Gothic" panose="020B0502020202020204" pitchFamily="34" charset="0"/>
          </a:endParaRPr>
        </a:p>
      </dgm:t>
    </dgm:pt>
    <dgm:pt modelId="{C9898D21-6BDB-044B-B854-BD889C9054B6}" type="sibTrans" cxnId="{317CB7DF-C690-E847-9F17-E26A75EF0279}">
      <dgm:prSet/>
      <dgm:spPr/>
      <dgm:t>
        <a:bodyPr/>
        <a:lstStyle/>
        <a:p>
          <a:endParaRPr lang="it-IT" sz="2000">
            <a:latin typeface="Century Gothic" panose="020B0502020202020204" pitchFamily="34" charset="0"/>
          </a:endParaRPr>
        </a:p>
      </dgm:t>
    </dgm:pt>
    <dgm:pt modelId="{23E779FA-4B05-3844-9FA8-F67A761AEF14}">
      <dgm:prSet phldrT="[Testo]" custT="1"/>
      <dgm:spPr/>
      <dgm:t>
        <a:bodyPr/>
        <a:lstStyle/>
        <a:p>
          <a:r>
            <a:rPr lang="it-IT" sz="1400" dirty="0">
              <a:latin typeface="Century Gothic" panose="020B0502020202020204" pitchFamily="34" charset="0"/>
            </a:rPr>
            <a:t>POSIZIONE RAMPED</a:t>
          </a:r>
        </a:p>
      </dgm:t>
    </dgm:pt>
    <dgm:pt modelId="{D5045D27-7DE6-7944-8B15-7CD13226852D}" type="parTrans" cxnId="{A1336F76-EE0A-4A4F-BF55-4B33C8E9EB24}">
      <dgm:prSet/>
      <dgm:spPr/>
      <dgm:t>
        <a:bodyPr/>
        <a:lstStyle/>
        <a:p>
          <a:endParaRPr lang="it-IT" sz="2000">
            <a:latin typeface="Century Gothic" panose="020B0502020202020204" pitchFamily="34" charset="0"/>
          </a:endParaRPr>
        </a:p>
      </dgm:t>
    </dgm:pt>
    <dgm:pt modelId="{A88C9A97-306A-4548-9C8A-164B8214F46B}" type="sibTrans" cxnId="{A1336F76-EE0A-4A4F-BF55-4B33C8E9EB24}">
      <dgm:prSet/>
      <dgm:spPr/>
      <dgm:t>
        <a:bodyPr/>
        <a:lstStyle/>
        <a:p>
          <a:endParaRPr lang="it-IT" sz="2000">
            <a:latin typeface="Century Gothic" panose="020B0502020202020204" pitchFamily="34" charset="0"/>
          </a:endParaRPr>
        </a:p>
      </dgm:t>
    </dgm:pt>
    <dgm:pt modelId="{80F9AE6B-CD4A-124E-B53E-A696851971F0}">
      <dgm:prSet phldrT="[Testo]" custT="1"/>
      <dgm:spPr/>
      <dgm:t>
        <a:bodyPr/>
        <a:lstStyle/>
        <a:p>
          <a:r>
            <a:rPr lang="it-IT" sz="1400" dirty="0">
              <a:latin typeface="Century Gothic" panose="020B0502020202020204" pitchFamily="34" charset="0"/>
            </a:rPr>
            <a:t>IOT DIFFICILE</a:t>
          </a:r>
        </a:p>
      </dgm:t>
    </dgm:pt>
    <dgm:pt modelId="{19CA90BD-95D5-1643-9797-4A32F5C57D25}" type="parTrans" cxnId="{B2006102-660A-814E-8CD8-EFF805BFE55B}">
      <dgm:prSet/>
      <dgm:spPr/>
      <dgm:t>
        <a:bodyPr/>
        <a:lstStyle/>
        <a:p>
          <a:endParaRPr lang="it-IT" sz="2000">
            <a:latin typeface="Century Gothic" panose="020B0502020202020204" pitchFamily="34" charset="0"/>
          </a:endParaRPr>
        </a:p>
      </dgm:t>
    </dgm:pt>
    <dgm:pt modelId="{D0978541-9902-C44D-9AF2-835DC4C0A4F5}" type="sibTrans" cxnId="{B2006102-660A-814E-8CD8-EFF805BFE55B}">
      <dgm:prSet/>
      <dgm:spPr/>
      <dgm:t>
        <a:bodyPr/>
        <a:lstStyle/>
        <a:p>
          <a:endParaRPr lang="it-IT" sz="2000">
            <a:latin typeface="Century Gothic" panose="020B0502020202020204" pitchFamily="34" charset="0"/>
          </a:endParaRPr>
        </a:p>
      </dgm:t>
    </dgm:pt>
    <dgm:pt modelId="{67630A0C-6B6A-BD46-B2F4-1D987A2A5AB7}">
      <dgm:prSet phldrT="[Testo]" custT="1"/>
      <dgm:spPr/>
      <dgm:t>
        <a:bodyPr/>
        <a:lstStyle/>
        <a:p>
          <a:r>
            <a:rPr lang="it-IT" sz="2400" dirty="0">
              <a:latin typeface="Century Gothic" panose="020B0502020202020204" pitchFamily="34" charset="0"/>
            </a:rPr>
            <a:t>B</a:t>
          </a:r>
        </a:p>
      </dgm:t>
    </dgm:pt>
    <dgm:pt modelId="{93045D16-3557-C246-8576-4893E7EE8F5C}" type="parTrans" cxnId="{8D003F81-D9E0-B540-83E1-CE0E89D2CF81}">
      <dgm:prSet/>
      <dgm:spPr/>
      <dgm:t>
        <a:bodyPr/>
        <a:lstStyle/>
        <a:p>
          <a:endParaRPr lang="it-IT" sz="2000">
            <a:latin typeface="Century Gothic" panose="020B0502020202020204" pitchFamily="34" charset="0"/>
          </a:endParaRPr>
        </a:p>
      </dgm:t>
    </dgm:pt>
    <dgm:pt modelId="{944912B6-2A47-324A-B9F2-11320AB1976F}" type="sibTrans" cxnId="{8D003F81-D9E0-B540-83E1-CE0E89D2CF81}">
      <dgm:prSet/>
      <dgm:spPr/>
      <dgm:t>
        <a:bodyPr/>
        <a:lstStyle/>
        <a:p>
          <a:endParaRPr lang="it-IT" sz="2000">
            <a:latin typeface="Century Gothic" panose="020B0502020202020204" pitchFamily="34" charset="0"/>
          </a:endParaRPr>
        </a:p>
      </dgm:t>
    </dgm:pt>
    <dgm:pt modelId="{9F0B318F-21FE-7E47-AC17-137C755ACD93}">
      <dgm:prSet phldrT="[Testo]" custT="1"/>
      <dgm:spPr/>
      <dgm:t>
        <a:bodyPr/>
        <a:lstStyle/>
        <a:p>
          <a:r>
            <a:rPr lang="it-IT" sz="1400" dirty="0">
              <a:latin typeface="Century Gothic" panose="020B0502020202020204" pitchFamily="34" charset="0"/>
            </a:rPr>
            <a:t>VENTILAZIONE DIFFICOLTOSA</a:t>
          </a:r>
        </a:p>
      </dgm:t>
    </dgm:pt>
    <dgm:pt modelId="{597501CA-7A47-9D4A-83DF-53FDE5C2DA53}" type="parTrans" cxnId="{24634F59-B82F-D143-9813-5164DCDEBA0B}">
      <dgm:prSet/>
      <dgm:spPr/>
      <dgm:t>
        <a:bodyPr/>
        <a:lstStyle/>
        <a:p>
          <a:endParaRPr lang="it-IT" sz="2000">
            <a:latin typeface="Century Gothic" panose="020B0502020202020204" pitchFamily="34" charset="0"/>
          </a:endParaRPr>
        </a:p>
      </dgm:t>
    </dgm:pt>
    <dgm:pt modelId="{43A812A6-5311-FB4D-86B9-AD71CBD86537}" type="sibTrans" cxnId="{24634F59-B82F-D143-9813-5164DCDEBA0B}">
      <dgm:prSet/>
      <dgm:spPr/>
      <dgm:t>
        <a:bodyPr/>
        <a:lstStyle/>
        <a:p>
          <a:endParaRPr lang="it-IT" sz="2000">
            <a:latin typeface="Century Gothic" panose="020B0502020202020204" pitchFamily="34" charset="0"/>
          </a:endParaRPr>
        </a:p>
      </dgm:t>
    </dgm:pt>
    <dgm:pt modelId="{865FC5BC-FDF7-4D4B-A77A-CE649959703E}">
      <dgm:prSet phldrT="[Testo]" custT="1"/>
      <dgm:spPr/>
      <dgm:t>
        <a:bodyPr/>
        <a:lstStyle/>
        <a:p>
          <a:r>
            <a:rPr lang="it-IT" sz="1400" dirty="0">
              <a:latin typeface="Century Gothic" panose="020B0502020202020204" pitchFamily="34" charset="0"/>
            </a:rPr>
            <a:t>RECLUTAMENTO</a:t>
          </a:r>
        </a:p>
      </dgm:t>
    </dgm:pt>
    <dgm:pt modelId="{FB32259A-849A-C64C-862B-C1F4C0EC1F8E}" type="parTrans" cxnId="{E1B1B3AE-2C56-D94A-8D4E-5B95FAF2769F}">
      <dgm:prSet/>
      <dgm:spPr/>
      <dgm:t>
        <a:bodyPr/>
        <a:lstStyle/>
        <a:p>
          <a:endParaRPr lang="it-IT" sz="2000">
            <a:latin typeface="Century Gothic" panose="020B0502020202020204" pitchFamily="34" charset="0"/>
          </a:endParaRPr>
        </a:p>
      </dgm:t>
    </dgm:pt>
    <dgm:pt modelId="{D8506EC2-CE74-CA4E-AA3C-80B1AAD556F0}" type="sibTrans" cxnId="{E1B1B3AE-2C56-D94A-8D4E-5B95FAF2769F}">
      <dgm:prSet/>
      <dgm:spPr/>
      <dgm:t>
        <a:bodyPr/>
        <a:lstStyle/>
        <a:p>
          <a:endParaRPr lang="it-IT" sz="2000">
            <a:latin typeface="Century Gothic" panose="020B0502020202020204" pitchFamily="34" charset="0"/>
          </a:endParaRPr>
        </a:p>
      </dgm:t>
    </dgm:pt>
    <dgm:pt modelId="{09612FB9-A286-E546-BD73-905BC2D2F0C5}">
      <dgm:prSet phldrT="[Testo]" custT="1"/>
      <dgm:spPr/>
      <dgm:t>
        <a:bodyPr/>
        <a:lstStyle/>
        <a:p>
          <a:r>
            <a:rPr lang="it-IT" sz="2400" dirty="0">
              <a:latin typeface="Century Gothic" panose="020B0502020202020204" pitchFamily="34" charset="0"/>
            </a:rPr>
            <a:t>C</a:t>
          </a:r>
        </a:p>
      </dgm:t>
    </dgm:pt>
    <dgm:pt modelId="{848B999D-DE76-7044-8D73-F433971FE995}" type="parTrans" cxnId="{D0F7B322-2A47-9E41-BF19-39EC83AD7A6E}">
      <dgm:prSet/>
      <dgm:spPr/>
      <dgm:t>
        <a:bodyPr/>
        <a:lstStyle/>
        <a:p>
          <a:endParaRPr lang="it-IT" sz="2000">
            <a:latin typeface="Century Gothic" panose="020B0502020202020204" pitchFamily="34" charset="0"/>
          </a:endParaRPr>
        </a:p>
      </dgm:t>
    </dgm:pt>
    <dgm:pt modelId="{07FBF7CE-CD6F-9A43-923E-E7D89A5DB801}" type="sibTrans" cxnId="{D0F7B322-2A47-9E41-BF19-39EC83AD7A6E}">
      <dgm:prSet/>
      <dgm:spPr/>
      <dgm:t>
        <a:bodyPr/>
        <a:lstStyle/>
        <a:p>
          <a:endParaRPr lang="it-IT" sz="2000">
            <a:latin typeface="Century Gothic" panose="020B0502020202020204" pitchFamily="34" charset="0"/>
          </a:endParaRPr>
        </a:p>
      </dgm:t>
    </dgm:pt>
    <dgm:pt modelId="{26B8A24F-9977-5044-AD69-1A955D892A18}">
      <dgm:prSet phldrT="[Testo]" custT="1"/>
      <dgm:spPr/>
      <dgm:t>
        <a:bodyPr/>
        <a:lstStyle/>
        <a:p>
          <a:r>
            <a:rPr lang="it-IT" sz="1400" dirty="0">
              <a:latin typeface="Century Gothic" panose="020B0502020202020204" pitchFamily="34" charset="0"/>
            </a:rPr>
            <a:t>PERFUSIONE D’ORGANO</a:t>
          </a:r>
        </a:p>
      </dgm:t>
    </dgm:pt>
    <dgm:pt modelId="{0E9958D1-E671-634E-9122-19ADCF9743CB}" type="parTrans" cxnId="{5E30B722-F847-7A47-8E1D-CAC0C6C792EB}">
      <dgm:prSet/>
      <dgm:spPr/>
      <dgm:t>
        <a:bodyPr/>
        <a:lstStyle/>
        <a:p>
          <a:endParaRPr lang="it-IT" sz="2000">
            <a:latin typeface="Century Gothic" panose="020B0502020202020204" pitchFamily="34" charset="0"/>
          </a:endParaRPr>
        </a:p>
      </dgm:t>
    </dgm:pt>
    <dgm:pt modelId="{1180AA3D-B267-7F4F-8A1F-563C0C8B737B}" type="sibTrans" cxnId="{5E30B722-F847-7A47-8E1D-CAC0C6C792EB}">
      <dgm:prSet/>
      <dgm:spPr/>
      <dgm:t>
        <a:bodyPr/>
        <a:lstStyle/>
        <a:p>
          <a:endParaRPr lang="it-IT" sz="2000">
            <a:latin typeface="Century Gothic" panose="020B0502020202020204" pitchFamily="34" charset="0"/>
          </a:endParaRPr>
        </a:p>
      </dgm:t>
    </dgm:pt>
    <dgm:pt modelId="{F74D2F49-13E2-9744-AFB8-03EDEC380D0D}">
      <dgm:prSet phldrT="[Testo]" custT="1"/>
      <dgm:spPr/>
      <dgm:t>
        <a:bodyPr/>
        <a:lstStyle/>
        <a:p>
          <a:r>
            <a:rPr lang="it-IT" sz="1400" dirty="0">
              <a:latin typeface="Century Gothic" panose="020B0502020202020204" pitchFamily="34" charset="0"/>
            </a:rPr>
            <a:t>EVITARE IPOTENSIONE</a:t>
          </a:r>
        </a:p>
      </dgm:t>
    </dgm:pt>
    <dgm:pt modelId="{8A8DA60E-9E31-0E49-B819-8CE912968FA3}" type="parTrans" cxnId="{E4D35AED-B9CF-304C-A9A0-FBCFCAB86A31}">
      <dgm:prSet/>
      <dgm:spPr/>
      <dgm:t>
        <a:bodyPr/>
        <a:lstStyle/>
        <a:p>
          <a:endParaRPr lang="it-IT" sz="2000">
            <a:latin typeface="Century Gothic" panose="020B0502020202020204" pitchFamily="34" charset="0"/>
          </a:endParaRPr>
        </a:p>
      </dgm:t>
    </dgm:pt>
    <dgm:pt modelId="{BD898D5C-752E-AB40-9A73-E56999B94C1F}" type="sibTrans" cxnId="{E4D35AED-B9CF-304C-A9A0-FBCFCAB86A31}">
      <dgm:prSet/>
      <dgm:spPr/>
      <dgm:t>
        <a:bodyPr/>
        <a:lstStyle/>
        <a:p>
          <a:endParaRPr lang="it-IT" sz="2000">
            <a:latin typeface="Century Gothic" panose="020B0502020202020204" pitchFamily="34" charset="0"/>
          </a:endParaRPr>
        </a:p>
      </dgm:t>
    </dgm:pt>
    <dgm:pt modelId="{F191A1AD-6D88-CA4E-B909-6421F80235E3}">
      <dgm:prSet phldrT="[Testo]" custT="1"/>
      <dgm:spPr/>
      <dgm:t>
        <a:bodyPr/>
        <a:lstStyle/>
        <a:p>
          <a:r>
            <a:rPr lang="it-IT" sz="2400" dirty="0">
              <a:latin typeface="Century Gothic" panose="020B0502020202020204" pitchFamily="34" charset="0"/>
            </a:rPr>
            <a:t>D</a:t>
          </a:r>
        </a:p>
      </dgm:t>
    </dgm:pt>
    <dgm:pt modelId="{67BB7FE5-6502-734D-B769-1D4AAF9E1581}" type="parTrans" cxnId="{430546E4-228A-7746-BE1A-B93F1642BCC8}">
      <dgm:prSet/>
      <dgm:spPr/>
      <dgm:t>
        <a:bodyPr/>
        <a:lstStyle/>
        <a:p>
          <a:endParaRPr lang="it-IT" sz="2000">
            <a:latin typeface="Century Gothic" panose="020B0502020202020204" pitchFamily="34" charset="0"/>
          </a:endParaRPr>
        </a:p>
      </dgm:t>
    </dgm:pt>
    <dgm:pt modelId="{F755778C-797B-5742-815A-919F4D86058A}" type="sibTrans" cxnId="{430546E4-228A-7746-BE1A-B93F1642BCC8}">
      <dgm:prSet/>
      <dgm:spPr/>
      <dgm:t>
        <a:bodyPr/>
        <a:lstStyle/>
        <a:p>
          <a:endParaRPr lang="it-IT" sz="2000">
            <a:latin typeface="Century Gothic" panose="020B0502020202020204" pitchFamily="34" charset="0"/>
          </a:endParaRPr>
        </a:p>
      </dgm:t>
    </dgm:pt>
    <dgm:pt modelId="{309642D9-11D6-C643-A87C-007F46490CC0}">
      <dgm:prSet phldrT="[Testo]" custT="1"/>
      <dgm:spPr/>
      <dgm:t>
        <a:bodyPr/>
        <a:lstStyle/>
        <a:p>
          <a:r>
            <a:rPr lang="it-IT" sz="1400" dirty="0">
              <a:latin typeface="Century Gothic" panose="020B0502020202020204" pitchFamily="34" charset="0"/>
            </a:rPr>
            <a:t>VOLUME DI DISTRIBUZIONE DEI FARMACI</a:t>
          </a:r>
        </a:p>
      </dgm:t>
    </dgm:pt>
    <dgm:pt modelId="{39629AAE-A7D2-8344-B286-5AD1938AA000}" type="parTrans" cxnId="{4DD6B993-9E7B-414D-841B-8542779C94EE}">
      <dgm:prSet/>
      <dgm:spPr/>
      <dgm:t>
        <a:bodyPr/>
        <a:lstStyle/>
        <a:p>
          <a:endParaRPr lang="it-IT" sz="2000">
            <a:latin typeface="Century Gothic" panose="020B0502020202020204" pitchFamily="34" charset="0"/>
          </a:endParaRPr>
        </a:p>
      </dgm:t>
    </dgm:pt>
    <dgm:pt modelId="{7C65D137-1E86-6948-B8EE-37AB626BE88E}" type="sibTrans" cxnId="{4DD6B993-9E7B-414D-841B-8542779C94EE}">
      <dgm:prSet/>
      <dgm:spPr/>
      <dgm:t>
        <a:bodyPr/>
        <a:lstStyle/>
        <a:p>
          <a:endParaRPr lang="it-IT" sz="2000">
            <a:latin typeface="Century Gothic" panose="020B0502020202020204" pitchFamily="34" charset="0"/>
          </a:endParaRPr>
        </a:p>
      </dgm:t>
    </dgm:pt>
    <dgm:pt modelId="{7384A530-3022-8046-BA6D-A21D22B5FD85}">
      <dgm:prSet phldrT="[Testo]" custT="1"/>
      <dgm:spPr/>
      <dgm:t>
        <a:bodyPr/>
        <a:lstStyle/>
        <a:p>
          <a:r>
            <a:rPr lang="it-IT" sz="1400" dirty="0">
              <a:latin typeface="Century Gothic" panose="020B0502020202020204" pitchFamily="34" charset="0"/>
            </a:rPr>
            <a:t>MONITORAGGIO CURARIZZAZIONE E PROFONDITA’ ANESTESIA</a:t>
          </a:r>
        </a:p>
      </dgm:t>
    </dgm:pt>
    <dgm:pt modelId="{27ED60CA-D5FF-8E47-A480-AE54436FB8C2}" type="parTrans" cxnId="{6C66A9EE-734D-E843-A7FF-0E91A65EA8F4}">
      <dgm:prSet/>
      <dgm:spPr/>
      <dgm:t>
        <a:bodyPr/>
        <a:lstStyle/>
        <a:p>
          <a:endParaRPr lang="it-IT" sz="2000">
            <a:latin typeface="Century Gothic" panose="020B0502020202020204" pitchFamily="34" charset="0"/>
          </a:endParaRPr>
        </a:p>
      </dgm:t>
    </dgm:pt>
    <dgm:pt modelId="{4F6AB090-B7A9-BA47-BEFA-2DE7A5A45636}" type="sibTrans" cxnId="{6C66A9EE-734D-E843-A7FF-0E91A65EA8F4}">
      <dgm:prSet/>
      <dgm:spPr/>
      <dgm:t>
        <a:bodyPr/>
        <a:lstStyle/>
        <a:p>
          <a:endParaRPr lang="it-IT" sz="2000">
            <a:latin typeface="Century Gothic" panose="020B0502020202020204" pitchFamily="34" charset="0"/>
          </a:endParaRPr>
        </a:p>
      </dgm:t>
    </dgm:pt>
    <dgm:pt modelId="{17ACC15D-D5E1-AE4B-8F3A-FC6506F32802}">
      <dgm:prSet phldrT="[Testo]" custT="1"/>
      <dgm:spPr/>
      <dgm:t>
        <a:bodyPr/>
        <a:lstStyle/>
        <a:p>
          <a:r>
            <a:rPr lang="it-IT" sz="1400" dirty="0">
              <a:latin typeface="Century Gothic" panose="020B0502020202020204" pitchFamily="34" charset="0"/>
            </a:rPr>
            <a:t>PREOSSIGENAZIONE  </a:t>
          </a:r>
        </a:p>
      </dgm:t>
    </dgm:pt>
    <dgm:pt modelId="{B040DE19-11E8-EC48-80E6-BC79A875F416}" type="parTrans" cxnId="{8AA023C0-8D6C-DC4F-987A-E89F4BBEA54A}">
      <dgm:prSet/>
      <dgm:spPr/>
      <dgm:t>
        <a:bodyPr/>
        <a:lstStyle/>
        <a:p>
          <a:endParaRPr lang="it-IT" sz="2000">
            <a:latin typeface="Century Gothic" panose="020B0502020202020204" pitchFamily="34" charset="0"/>
          </a:endParaRPr>
        </a:p>
      </dgm:t>
    </dgm:pt>
    <dgm:pt modelId="{8A0CDC84-88F9-B348-A378-0E4DB4BEF927}" type="sibTrans" cxnId="{8AA023C0-8D6C-DC4F-987A-E89F4BBEA54A}">
      <dgm:prSet/>
      <dgm:spPr/>
      <dgm:t>
        <a:bodyPr/>
        <a:lstStyle/>
        <a:p>
          <a:endParaRPr lang="it-IT" sz="2000">
            <a:latin typeface="Century Gothic" panose="020B0502020202020204" pitchFamily="34" charset="0"/>
          </a:endParaRPr>
        </a:p>
      </dgm:t>
    </dgm:pt>
    <dgm:pt modelId="{2011FCD8-B1C9-264E-A851-49186C5A81B5}">
      <dgm:prSet phldrT="[Testo]" custT="1"/>
      <dgm:spPr/>
      <dgm:t>
        <a:bodyPr/>
        <a:lstStyle/>
        <a:p>
          <a:r>
            <a:rPr lang="it-IT" sz="2400" dirty="0">
              <a:latin typeface="Century Gothic" panose="020B0502020202020204" pitchFamily="34" charset="0"/>
            </a:rPr>
            <a:t>E</a:t>
          </a:r>
        </a:p>
      </dgm:t>
    </dgm:pt>
    <dgm:pt modelId="{0694A346-1FDE-8B44-A95C-C476ACAA60BC}" type="parTrans" cxnId="{B5BB8FF0-CF88-7941-8F05-0D40F3155A5B}">
      <dgm:prSet/>
      <dgm:spPr/>
      <dgm:t>
        <a:bodyPr/>
        <a:lstStyle/>
        <a:p>
          <a:endParaRPr lang="it-IT" sz="2000">
            <a:latin typeface="Century Gothic" panose="020B0502020202020204" pitchFamily="34" charset="0"/>
          </a:endParaRPr>
        </a:p>
      </dgm:t>
    </dgm:pt>
    <dgm:pt modelId="{7199CF0A-3983-7F49-BAEE-D9A15F3C64C4}" type="sibTrans" cxnId="{B5BB8FF0-CF88-7941-8F05-0D40F3155A5B}">
      <dgm:prSet/>
      <dgm:spPr/>
      <dgm:t>
        <a:bodyPr/>
        <a:lstStyle/>
        <a:p>
          <a:endParaRPr lang="it-IT" sz="2000">
            <a:latin typeface="Century Gothic" panose="020B0502020202020204" pitchFamily="34" charset="0"/>
          </a:endParaRPr>
        </a:p>
      </dgm:t>
    </dgm:pt>
    <dgm:pt modelId="{82A7B6BB-A5EE-4347-91F1-55229930469E}">
      <dgm:prSet phldrT="[Testo]" custT="1"/>
      <dgm:spPr/>
      <dgm:t>
        <a:bodyPr/>
        <a:lstStyle/>
        <a:p>
          <a:r>
            <a:rPr lang="it-IT" sz="1400" dirty="0">
              <a:latin typeface="Century Gothic" panose="020B0502020202020204" pitchFamily="34" charset="0"/>
            </a:rPr>
            <a:t>PREVENZIONE IPOTERMIA</a:t>
          </a:r>
        </a:p>
      </dgm:t>
    </dgm:pt>
    <dgm:pt modelId="{4FD49110-DB8E-724A-9466-376E8731E7CE}" type="parTrans" cxnId="{D2C6D756-927F-F247-8094-7CBC56558CB6}">
      <dgm:prSet/>
      <dgm:spPr/>
      <dgm:t>
        <a:bodyPr/>
        <a:lstStyle/>
        <a:p>
          <a:endParaRPr lang="it-IT" sz="2000">
            <a:latin typeface="Century Gothic" panose="020B0502020202020204" pitchFamily="34" charset="0"/>
          </a:endParaRPr>
        </a:p>
      </dgm:t>
    </dgm:pt>
    <dgm:pt modelId="{91671474-3D69-F546-804C-341824075CB9}" type="sibTrans" cxnId="{D2C6D756-927F-F247-8094-7CBC56558CB6}">
      <dgm:prSet/>
      <dgm:spPr/>
      <dgm:t>
        <a:bodyPr/>
        <a:lstStyle/>
        <a:p>
          <a:endParaRPr lang="it-IT" sz="2000">
            <a:latin typeface="Century Gothic" panose="020B0502020202020204" pitchFamily="34" charset="0"/>
          </a:endParaRPr>
        </a:p>
      </dgm:t>
    </dgm:pt>
    <dgm:pt modelId="{6E7734EB-E4E8-9642-82ED-6953F611AB06}">
      <dgm:prSet phldrT="[Testo]" custT="1"/>
      <dgm:spPr/>
      <dgm:t>
        <a:bodyPr/>
        <a:lstStyle/>
        <a:p>
          <a:r>
            <a:rPr lang="it-IT" sz="1400" dirty="0">
              <a:latin typeface="Century Gothic" panose="020B0502020202020204" pitchFamily="34" charset="0"/>
            </a:rPr>
            <a:t>PREVENZIONE PONV </a:t>
          </a:r>
        </a:p>
      </dgm:t>
    </dgm:pt>
    <dgm:pt modelId="{0C3D4CD6-B932-2F42-B524-448C5B5F5646}" type="parTrans" cxnId="{1D54D07E-434F-7643-8E86-792AB27E37FC}">
      <dgm:prSet/>
      <dgm:spPr/>
      <dgm:t>
        <a:bodyPr/>
        <a:lstStyle/>
        <a:p>
          <a:endParaRPr lang="it-IT" sz="2000">
            <a:latin typeface="Century Gothic" panose="020B0502020202020204" pitchFamily="34" charset="0"/>
          </a:endParaRPr>
        </a:p>
      </dgm:t>
    </dgm:pt>
    <dgm:pt modelId="{24E8C706-C842-3949-B7C2-3F2345E45847}" type="sibTrans" cxnId="{1D54D07E-434F-7643-8E86-792AB27E37FC}">
      <dgm:prSet/>
      <dgm:spPr/>
      <dgm:t>
        <a:bodyPr/>
        <a:lstStyle/>
        <a:p>
          <a:endParaRPr lang="it-IT" sz="2000">
            <a:latin typeface="Century Gothic" panose="020B0502020202020204" pitchFamily="34" charset="0"/>
          </a:endParaRPr>
        </a:p>
      </dgm:t>
    </dgm:pt>
    <dgm:pt modelId="{A971D725-873D-CF47-BCCB-006CC99867F4}">
      <dgm:prSet phldrT="[Testo]" custT="1"/>
      <dgm:spPr/>
      <dgm:t>
        <a:bodyPr/>
        <a:lstStyle/>
        <a:p>
          <a:r>
            <a:rPr lang="it-IT" sz="1400" dirty="0">
              <a:latin typeface="Century Gothic" panose="020B0502020202020204" pitchFamily="34" charset="0"/>
            </a:rPr>
            <a:t>TP FLUIDICA</a:t>
          </a:r>
        </a:p>
      </dgm:t>
    </dgm:pt>
    <dgm:pt modelId="{47194D70-C3F9-3F40-840E-301961DBB546}" type="parTrans" cxnId="{09F8ACD7-6B6C-A846-963D-1D043DE01D03}">
      <dgm:prSet/>
      <dgm:spPr/>
      <dgm:t>
        <a:bodyPr/>
        <a:lstStyle/>
        <a:p>
          <a:endParaRPr lang="it-IT" sz="2000"/>
        </a:p>
      </dgm:t>
    </dgm:pt>
    <dgm:pt modelId="{22737753-56DB-374F-9ADD-40620580D969}" type="sibTrans" cxnId="{09F8ACD7-6B6C-A846-963D-1D043DE01D03}">
      <dgm:prSet/>
      <dgm:spPr/>
      <dgm:t>
        <a:bodyPr/>
        <a:lstStyle/>
        <a:p>
          <a:endParaRPr lang="it-IT" sz="2000"/>
        </a:p>
      </dgm:t>
    </dgm:pt>
    <dgm:pt modelId="{A6892868-424B-B84F-87A9-822AA4EF301C}" type="pres">
      <dgm:prSet presAssocID="{E43D8925-E43D-3945-B4C2-06586C463F73}" presName="linearFlow" presStyleCnt="0">
        <dgm:presLayoutVars>
          <dgm:dir/>
          <dgm:animLvl val="lvl"/>
          <dgm:resizeHandles val="exact"/>
        </dgm:presLayoutVars>
      </dgm:prSet>
      <dgm:spPr/>
    </dgm:pt>
    <dgm:pt modelId="{64D84124-11BD-694B-8811-EADE4646B896}" type="pres">
      <dgm:prSet presAssocID="{83BC421A-229F-0F47-97DD-E21C7E25F58A}" presName="composite" presStyleCnt="0"/>
      <dgm:spPr/>
    </dgm:pt>
    <dgm:pt modelId="{9732B32C-F59D-9D4B-8A1E-6714701EE186}" type="pres">
      <dgm:prSet presAssocID="{83BC421A-229F-0F47-97DD-E21C7E25F58A}" presName="parentText" presStyleLbl="alignNode1" presStyleIdx="0" presStyleCnt="5">
        <dgm:presLayoutVars>
          <dgm:chMax val="1"/>
          <dgm:bulletEnabled val="1"/>
        </dgm:presLayoutVars>
      </dgm:prSet>
      <dgm:spPr/>
    </dgm:pt>
    <dgm:pt modelId="{5145892E-6085-2C4F-8BD8-F0D74F4DC5DC}" type="pres">
      <dgm:prSet presAssocID="{83BC421A-229F-0F47-97DD-E21C7E25F58A}" presName="descendantText" presStyleLbl="alignAcc1" presStyleIdx="0" presStyleCnt="5">
        <dgm:presLayoutVars>
          <dgm:bulletEnabled val="1"/>
        </dgm:presLayoutVars>
      </dgm:prSet>
      <dgm:spPr/>
    </dgm:pt>
    <dgm:pt modelId="{158818A8-8BD9-4B4A-9B9E-B5CEA2435BEF}" type="pres">
      <dgm:prSet presAssocID="{C9898D21-6BDB-044B-B854-BD889C9054B6}" presName="sp" presStyleCnt="0"/>
      <dgm:spPr/>
    </dgm:pt>
    <dgm:pt modelId="{F57A3D6B-B3C7-C645-932B-B2EE7DCEC23A}" type="pres">
      <dgm:prSet presAssocID="{67630A0C-6B6A-BD46-B2F4-1D987A2A5AB7}" presName="composite" presStyleCnt="0"/>
      <dgm:spPr/>
    </dgm:pt>
    <dgm:pt modelId="{DC2ACD0D-FE0D-B14F-9136-B38FD0675142}" type="pres">
      <dgm:prSet presAssocID="{67630A0C-6B6A-BD46-B2F4-1D987A2A5AB7}" presName="parentText" presStyleLbl="alignNode1" presStyleIdx="1" presStyleCnt="5">
        <dgm:presLayoutVars>
          <dgm:chMax val="1"/>
          <dgm:bulletEnabled val="1"/>
        </dgm:presLayoutVars>
      </dgm:prSet>
      <dgm:spPr/>
    </dgm:pt>
    <dgm:pt modelId="{0E252B87-F60C-3B4D-B2EA-C2815384D8BD}" type="pres">
      <dgm:prSet presAssocID="{67630A0C-6B6A-BD46-B2F4-1D987A2A5AB7}" presName="descendantText" presStyleLbl="alignAcc1" presStyleIdx="1" presStyleCnt="5">
        <dgm:presLayoutVars>
          <dgm:bulletEnabled val="1"/>
        </dgm:presLayoutVars>
      </dgm:prSet>
      <dgm:spPr/>
    </dgm:pt>
    <dgm:pt modelId="{9EFC90C8-E549-1E4C-82C0-DE736EAC2052}" type="pres">
      <dgm:prSet presAssocID="{944912B6-2A47-324A-B9F2-11320AB1976F}" presName="sp" presStyleCnt="0"/>
      <dgm:spPr/>
    </dgm:pt>
    <dgm:pt modelId="{BD59D22B-35F6-3E43-A5C9-214E3E0A8C62}" type="pres">
      <dgm:prSet presAssocID="{09612FB9-A286-E546-BD73-905BC2D2F0C5}" presName="composite" presStyleCnt="0"/>
      <dgm:spPr/>
    </dgm:pt>
    <dgm:pt modelId="{C8C92B1A-F780-EA4B-B9C1-7532D158660E}" type="pres">
      <dgm:prSet presAssocID="{09612FB9-A286-E546-BD73-905BC2D2F0C5}" presName="parentText" presStyleLbl="alignNode1" presStyleIdx="2" presStyleCnt="5">
        <dgm:presLayoutVars>
          <dgm:chMax val="1"/>
          <dgm:bulletEnabled val="1"/>
        </dgm:presLayoutVars>
      </dgm:prSet>
      <dgm:spPr/>
    </dgm:pt>
    <dgm:pt modelId="{933557C2-31BF-8443-A1BD-5EFBA2E24FAF}" type="pres">
      <dgm:prSet presAssocID="{09612FB9-A286-E546-BD73-905BC2D2F0C5}" presName="descendantText" presStyleLbl="alignAcc1" presStyleIdx="2" presStyleCnt="5">
        <dgm:presLayoutVars>
          <dgm:bulletEnabled val="1"/>
        </dgm:presLayoutVars>
      </dgm:prSet>
      <dgm:spPr/>
    </dgm:pt>
    <dgm:pt modelId="{6785BC6E-1709-6443-A6E0-E74A12ADFA4E}" type="pres">
      <dgm:prSet presAssocID="{07FBF7CE-CD6F-9A43-923E-E7D89A5DB801}" presName="sp" presStyleCnt="0"/>
      <dgm:spPr/>
    </dgm:pt>
    <dgm:pt modelId="{BF0B652D-EC25-3C4E-AD62-CFF4FE36D5FD}" type="pres">
      <dgm:prSet presAssocID="{F191A1AD-6D88-CA4E-B909-6421F80235E3}" presName="composite" presStyleCnt="0"/>
      <dgm:spPr/>
    </dgm:pt>
    <dgm:pt modelId="{DF02D384-C14C-5B41-98AD-5F43EC2E2424}" type="pres">
      <dgm:prSet presAssocID="{F191A1AD-6D88-CA4E-B909-6421F80235E3}" presName="parentText" presStyleLbl="alignNode1" presStyleIdx="3" presStyleCnt="5">
        <dgm:presLayoutVars>
          <dgm:chMax val="1"/>
          <dgm:bulletEnabled val="1"/>
        </dgm:presLayoutVars>
      </dgm:prSet>
      <dgm:spPr/>
    </dgm:pt>
    <dgm:pt modelId="{CE4D4A31-2145-AC40-B4C6-02FE87A5A39B}" type="pres">
      <dgm:prSet presAssocID="{F191A1AD-6D88-CA4E-B909-6421F80235E3}" presName="descendantText" presStyleLbl="alignAcc1" presStyleIdx="3" presStyleCnt="5">
        <dgm:presLayoutVars>
          <dgm:bulletEnabled val="1"/>
        </dgm:presLayoutVars>
      </dgm:prSet>
      <dgm:spPr/>
    </dgm:pt>
    <dgm:pt modelId="{6822D99F-D784-0A4D-AB86-A5BFC8E80F8B}" type="pres">
      <dgm:prSet presAssocID="{F755778C-797B-5742-815A-919F4D86058A}" presName="sp" presStyleCnt="0"/>
      <dgm:spPr/>
    </dgm:pt>
    <dgm:pt modelId="{D7630482-ADA2-8548-B245-5C13A248CB15}" type="pres">
      <dgm:prSet presAssocID="{2011FCD8-B1C9-264E-A851-49186C5A81B5}" presName="composite" presStyleCnt="0"/>
      <dgm:spPr/>
    </dgm:pt>
    <dgm:pt modelId="{8D32DA71-FE06-D446-A062-8ADDC630B2D3}" type="pres">
      <dgm:prSet presAssocID="{2011FCD8-B1C9-264E-A851-49186C5A81B5}" presName="parentText" presStyleLbl="alignNode1" presStyleIdx="4" presStyleCnt="5">
        <dgm:presLayoutVars>
          <dgm:chMax val="1"/>
          <dgm:bulletEnabled val="1"/>
        </dgm:presLayoutVars>
      </dgm:prSet>
      <dgm:spPr/>
    </dgm:pt>
    <dgm:pt modelId="{8714AE2B-EA26-364A-99BC-CDD3D71BF432}" type="pres">
      <dgm:prSet presAssocID="{2011FCD8-B1C9-264E-A851-49186C5A81B5}" presName="descendantText" presStyleLbl="alignAcc1" presStyleIdx="4" presStyleCnt="5">
        <dgm:presLayoutVars>
          <dgm:bulletEnabled val="1"/>
        </dgm:presLayoutVars>
      </dgm:prSet>
      <dgm:spPr/>
    </dgm:pt>
  </dgm:ptLst>
  <dgm:cxnLst>
    <dgm:cxn modelId="{B2006102-660A-814E-8CD8-EFF805BFE55B}" srcId="{83BC421A-229F-0F47-97DD-E21C7E25F58A}" destId="{80F9AE6B-CD4A-124E-B53E-A696851971F0}" srcOrd="2" destOrd="0" parTransId="{19CA90BD-95D5-1643-9797-4A32F5C57D25}" sibTransId="{D0978541-9902-C44D-9AF2-835DC4C0A4F5}"/>
    <dgm:cxn modelId="{D0F7B322-2A47-9E41-BF19-39EC83AD7A6E}" srcId="{E43D8925-E43D-3945-B4C2-06586C463F73}" destId="{09612FB9-A286-E546-BD73-905BC2D2F0C5}" srcOrd="2" destOrd="0" parTransId="{848B999D-DE76-7044-8D73-F433971FE995}" sibTransId="{07FBF7CE-CD6F-9A43-923E-E7D89A5DB801}"/>
    <dgm:cxn modelId="{5E30B722-F847-7A47-8E1D-CAC0C6C792EB}" srcId="{09612FB9-A286-E546-BD73-905BC2D2F0C5}" destId="{26B8A24F-9977-5044-AD69-1A955D892A18}" srcOrd="0" destOrd="0" parTransId="{0E9958D1-E671-634E-9122-19ADCF9743CB}" sibTransId="{1180AA3D-B267-7F4F-8A1F-563C0C8B737B}"/>
    <dgm:cxn modelId="{5D8EDB2D-A247-3342-83CF-C1A49A6DA404}" type="presOf" srcId="{17ACC15D-D5E1-AE4B-8F3A-FC6506F32802}" destId="{5145892E-6085-2C4F-8BD8-F0D74F4DC5DC}" srcOrd="0" destOrd="1" presId="urn:microsoft.com/office/officeart/2005/8/layout/chevron2"/>
    <dgm:cxn modelId="{8FFB8133-1763-F24B-BB74-9A7FD457226E}" type="presOf" srcId="{9F0B318F-21FE-7E47-AC17-137C755ACD93}" destId="{0E252B87-F60C-3B4D-B2EA-C2815384D8BD}" srcOrd="0" destOrd="0" presId="urn:microsoft.com/office/officeart/2005/8/layout/chevron2"/>
    <dgm:cxn modelId="{93BD5C40-D1CB-F54C-A23E-4E2F84126A19}" type="presOf" srcId="{E43D8925-E43D-3945-B4C2-06586C463F73}" destId="{A6892868-424B-B84F-87A9-822AA4EF301C}" srcOrd="0" destOrd="0" presId="urn:microsoft.com/office/officeart/2005/8/layout/chevron2"/>
    <dgm:cxn modelId="{8A62794A-1666-5043-9788-3CBE91469D5C}" type="presOf" srcId="{865FC5BC-FDF7-4D4B-A77A-CE649959703E}" destId="{0E252B87-F60C-3B4D-B2EA-C2815384D8BD}" srcOrd="0" destOrd="1" presId="urn:microsoft.com/office/officeart/2005/8/layout/chevron2"/>
    <dgm:cxn modelId="{D2C6D756-927F-F247-8094-7CBC56558CB6}" srcId="{2011FCD8-B1C9-264E-A851-49186C5A81B5}" destId="{82A7B6BB-A5EE-4347-91F1-55229930469E}" srcOrd="0" destOrd="0" parTransId="{4FD49110-DB8E-724A-9466-376E8731E7CE}" sibTransId="{91671474-3D69-F546-804C-341824075CB9}"/>
    <dgm:cxn modelId="{E0429E58-3B14-474F-8244-81C72AE80FCE}" type="presOf" srcId="{80F9AE6B-CD4A-124E-B53E-A696851971F0}" destId="{5145892E-6085-2C4F-8BD8-F0D74F4DC5DC}" srcOrd="0" destOrd="2" presId="urn:microsoft.com/office/officeart/2005/8/layout/chevron2"/>
    <dgm:cxn modelId="{24634F59-B82F-D143-9813-5164DCDEBA0B}" srcId="{67630A0C-6B6A-BD46-B2F4-1D987A2A5AB7}" destId="{9F0B318F-21FE-7E47-AC17-137C755ACD93}" srcOrd="0" destOrd="0" parTransId="{597501CA-7A47-9D4A-83DF-53FDE5C2DA53}" sibTransId="{43A812A6-5311-FB4D-86B9-AD71CBD86537}"/>
    <dgm:cxn modelId="{C0AD365F-19AA-744D-B261-BCD344A95558}" type="presOf" srcId="{26B8A24F-9977-5044-AD69-1A955D892A18}" destId="{933557C2-31BF-8443-A1BD-5EFBA2E24FAF}" srcOrd="0" destOrd="0" presId="urn:microsoft.com/office/officeart/2005/8/layout/chevron2"/>
    <dgm:cxn modelId="{D899416A-C3DB-C24A-9B72-2A20D0797963}" type="presOf" srcId="{67630A0C-6B6A-BD46-B2F4-1D987A2A5AB7}" destId="{DC2ACD0D-FE0D-B14F-9136-B38FD0675142}" srcOrd="0" destOrd="0" presId="urn:microsoft.com/office/officeart/2005/8/layout/chevron2"/>
    <dgm:cxn modelId="{A1336F76-EE0A-4A4F-BF55-4B33C8E9EB24}" srcId="{83BC421A-229F-0F47-97DD-E21C7E25F58A}" destId="{23E779FA-4B05-3844-9FA8-F67A761AEF14}" srcOrd="0" destOrd="0" parTransId="{D5045D27-7DE6-7944-8B15-7CD13226852D}" sibTransId="{A88C9A97-306A-4548-9C8A-164B8214F46B}"/>
    <dgm:cxn modelId="{F4E7A877-062A-1146-8A9B-290201B06286}" type="presOf" srcId="{82A7B6BB-A5EE-4347-91F1-55229930469E}" destId="{8714AE2B-EA26-364A-99BC-CDD3D71BF432}" srcOrd="0" destOrd="0" presId="urn:microsoft.com/office/officeart/2005/8/layout/chevron2"/>
    <dgm:cxn modelId="{1D54D07E-434F-7643-8E86-792AB27E37FC}" srcId="{2011FCD8-B1C9-264E-A851-49186C5A81B5}" destId="{6E7734EB-E4E8-9642-82ED-6953F611AB06}" srcOrd="1" destOrd="0" parTransId="{0C3D4CD6-B932-2F42-B524-448C5B5F5646}" sibTransId="{24E8C706-C842-3949-B7C2-3F2345E45847}"/>
    <dgm:cxn modelId="{8D003F81-D9E0-B540-83E1-CE0E89D2CF81}" srcId="{E43D8925-E43D-3945-B4C2-06586C463F73}" destId="{67630A0C-6B6A-BD46-B2F4-1D987A2A5AB7}" srcOrd="1" destOrd="0" parTransId="{93045D16-3557-C246-8576-4893E7EE8F5C}" sibTransId="{944912B6-2A47-324A-B9F2-11320AB1976F}"/>
    <dgm:cxn modelId="{8BC64890-F8FA-9D43-9659-33CDB4D0911F}" type="presOf" srcId="{309642D9-11D6-C643-A87C-007F46490CC0}" destId="{CE4D4A31-2145-AC40-B4C6-02FE87A5A39B}" srcOrd="0" destOrd="0" presId="urn:microsoft.com/office/officeart/2005/8/layout/chevron2"/>
    <dgm:cxn modelId="{4DD6B993-9E7B-414D-841B-8542779C94EE}" srcId="{F191A1AD-6D88-CA4E-B909-6421F80235E3}" destId="{309642D9-11D6-C643-A87C-007F46490CC0}" srcOrd="0" destOrd="0" parTransId="{39629AAE-A7D2-8344-B286-5AD1938AA000}" sibTransId="{7C65D137-1E86-6948-B8EE-37AB626BE88E}"/>
    <dgm:cxn modelId="{9314879A-E97B-534E-B340-6117BDB03927}" type="presOf" srcId="{F191A1AD-6D88-CA4E-B909-6421F80235E3}" destId="{DF02D384-C14C-5B41-98AD-5F43EC2E2424}" srcOrd="0" destOrd="0" presId="urn:microsoft.com/office/officeart/2005/8/layout/chevron2"/>
    <dgm:cxn modelId="{346D0EA1-A591-F34A-A516-A874EA35AC78}" type="presOf" srcId="{7384A530-3022-8046-BA6D-A21D22B5FD85}" destId="{CE4D4A31-2145-AC40-B4C6-02FE87A5A39B}" srcOrd="0" destOrd="1" presId="urn:microsoft.com/office/officeart/2005/8/layout/chevron2"/>
    <dgm:cxn modelId="{A14911AB-3DF3-1E40-A9C6-0CC1060FF820}" type="presOf" srcId="{83BC421A-229F-0F47-97DD-E21C7E25F58A}" destId="{9732B32C-F59D-9D4B-8A1E-6714701EE186}" srcOrd="0" destOrd="0" presId="urn:microsoft.com/office/officeart/2005/8/layout/chevron2"/>
    <dgm:cxn modelId="{E1B1B3AE-2C56-D94A-8D4E-5B95FAF2769F}" srcId="{67630A0C-6B6A-BD46-B2F4-1D987A2A5AB7}" destId="{865FC5BC-FDF7-4D4B-A77A-CE649959703E}" srcOrd="1" destOrd="0" parTransId="{FB32259A-849A-C64C-862B-C1F4C0EC1F8E}" sibTransId="{D8506EC2-CE74-CA4E-AA3C-80B1AAD556F0}"/>
    <dgm:cxn modelId="{BD1493BC-E3B1-BA41-A1BE-0E850A204889}" type="presOf" srcId="{A971D725-873D-CF47-BCCB-006CC99867F4}" destId="{933557C2-31BF-8443-A1BD-5EFBA2E24FAF}" srcOrd="0" destOrd="2" presId="urn:microsoft.com/office/officeart/2005/8/layout/chevron2"/>
    <dgm:cxn modelId="{8AA023C0-8D6C-DC4F-987A-E89F4BBEA54A}" srcId="{83BC421A-229F-0F47-97DD-E21C7E25F58A}" destId="{17ACC15D-D5E1-AE4B-8F3A-FC6506F32802}" srcOrd="1" destOrd="0" parTransId="{B040DE19-11E8-EC48-80E6-BC79A875F416}" sibTransId="{8A0CDC84-88F9-B348-A378-0E4DB4BEF927}"/>
    <dgm:cxn modelId="{06D9DAC5-7E85-E045-8F30-96C6FB3A30C2}" type="presOf" srcId="{2011FCD8-B1C9-264E-A851-49186C5A81B5}" destId="{8D32DA71-FE06-D446-A062-8ADDC630B2D3}" srcOrd="0" destOrd="0" presId="urn:microsoft.com/office/officeart/2005/8/layout/chevron2"/>
    <dgm:cxn modelId="{831F55CA-616E-C247-9546-A97232F5DB59}" type="presOf" srcId="{6E7734EB-E4E8-9642-82ED-6953F611AB06}" destId="{8714AE2B-EA26-364A-99BC-CDD3D71BF432}" srcOrd="0" destOrd="1" presId="urn:microsoft.com/office/officeart/2005/8/layout/chevron2"/>
    <dgm:cxn modelId="{366E20CE-3FEE-A147-987B-F26130D0DC6B}" type="presOf" srcId="{09612FB9-A286-E546-BD73-905BC2D2F0C5}" destId="{C8C92B1A-F780-EA4B-B9C1-7532D158660E}" srcOrd="0" destOrd="0" presId="urn:microsoft.com/office/officeart/2005/8/layout/chevron2"/>
    <dgm:cxn modelId="{7B475DD5-4334-F44B-AEB6-9D6F415AAA79}" type="presOf" srcId="{23E779FA-4B05-3844-9FA8-F67A761AEF14}" destId="{5145892E-6085-2C4F-8BD8-F0D74F4DC5DC}" srcOrd="0" destOrd="0" presId="urn:microsoft.com/office/officeart/2005/8/layout/chevron2"/>
    <dgm:cxn modelId="{09F8ACD7-6B6C-A846-963D-1D043DE01D03}" srcId="{09612FB9-A286-E546-BD73-905BC2D2F0C5}" destId="{A971D725-873D-CF47-BCCB-006CC99867F4}" srcOrd="2" destOrd="0" parTransId="{47194D70-C3F9-3F40-840E-301961DBB546}" sibTransId="{22737753-56DB-374F-9ADD-40620580D969}"/>
    <dgm:cxn modelId="{D421CBD8-59BD-4F4A-B943-BA5A19524EA8}" type="presOf" srcId="{F74D2F49-13E2-9744-AFB8-03EDEC380D0D}" destId="{933557C2-31BF-8443-A1BD-5EFBA2E24FAF}" srcOrd="0" destOrd="1" presId="urn:microsoft.com/office/officeart/2005/8/layout/chevron2"/>
    <dgm:cxn modelId="{317CB7DF-C690-E847-9F17-E26A75EF0279}" srcId="{E43D8925-E43D-3945-B4C2-06586C463F73}" destId="{83BC421A-229F-0F47-97DD-E21C7E25F58A}" srcOrd="0" destOrd="0" parTransId="{606D28DE-88C0-524D-893E-66AD9D032CA2}" sibTransId="{C9898D21-6BDB-044B-B854-BD889C9054B6}"/>
    <dgm:cxn modelId="{430546E4-228A-7746-BE1A-B93F1642BCC8}" srcId="{E43D8925-E43D-3945-B4C2-06586C463F73}" destId="{F191A1AD-6D88-CA4E-B909-6421F80235E3}" srcOrd="3" destOrd="0" parTransId="{67BB7FE5-6502-734D-B769-1D4AAF9E1581}" sibTransId="{F755778C-797B-5742-815A-919F4D86058A}"/>
    <dgm:cxn modelId="{E4D35AED-B9CF-304C-A9A0-FBCFCAB86A31}" srcId="{09612FB9-A286-E546-BD73-905BC2D2F0C5}" destId="{F74D2F49-13E2-9744-AFB8-03EDEC380D0D}" srcOrd="1" destOrd="0" parTransId="{8A8DA60E-9E31-0E49-B819-8CE912968FA3}" sibTransId="{BD898D5C-752E-AB40-9A73-E56999B94C1F}"/>
    <dgm:cxn modelId="{6C66A9EE-734D-E843-A7FF-0E91A65EA8F4}" srcId="{F191A1AD-6D88-CA4E-B909-6421F80235E3}" destId="{7384A530-3022-8046-BA6D-A21D22B5FD85}" srcOrd="1" destOrd="0" parTransId="{27ED60CA-D5FF-8E47-A480-AE54436FB8C2}" sibTransId="{4F6AB090-B7A9-BA47-BEFA-2DE7A5A45636}"/>
    <dgm:cxn modelId="{B5BB8FF0-CF88-7941-8F05-0D40F3155A5B}" srcId="{E43D8925-E43D-3945-B4C2-06586C463F73}" destId="{2011FCD8-B1C9-264E-A851-49186C5A81B5}" srcOrd="4" destOrd="0" parTransId="{0694A346-1FDE-8B44-A95C-C476ACAA60BC}" sibTransId="{7199CF0A-3983-7F49-BAEE-D9A15F3C64C4}"/>
    <dgm:cxn modelId="{5BC6D210-D0C1-D94A-9911-B994D4B86395}" type="presParOf" srcId="{A6892868-424B-B84F-87A9-822AA4EF301C}" destId="{64D84124-11BD-694B-8811-EADE4646B896}" srcOrd="0" destOrd="0" presId="urn:microsoft.com/office/officeart/2005/8/layout/chevron2"/>
    <dgm:cxn modelId="{E98BBCD1-AE7D-964D-BB57-DBD191AE71E5}" type="presParOf" srcId="{64D84124-11BD-694B-8811-EADE4646B896}" destId="{9732B32C-F59D-9D4B-8A1E-6714701EE186}" srcOrd="0" destOrd="0" presId="urn:microsoft.com/office/officeart/2005/8/layout/chevron2"/>
    <dgm:cxn modelId="{E4BA9B87-DD6C-244D-9FEA-7E3BACE218A6}" type="presParOf" srcId="{64D84124-11BD-694B-8811-EADE4646B896}" destId="{5145892E-6085-2C4F-8BD8-F0D74F4DC5DC}" srcOrd="1" destOrd="0" presId="urn:microsoft.com/office/officeart/2005/8/layout/chevron2"/>
    <dgm:cxn modelId="{3D28C1D4-AE1A-9646-9E12-1239A85D5B20}" type="presParOf" srcId="{A6892868-424B-B84F-87A9-822AA4EF301C}" destId="{158818A8-8BD9-4B4A-9B9E-B5CEA2435BEF}" srcOrd="1" destOrd="0" presId="urn:microsoft.com/office/officeart/2005/8/layout/chevron2"/>
    <dgm:cxn modelId="{E0AB1998-EC37-3A46-818C-510CFD1A9B40}" type="presParOf" srcId="{A6892868-424B-B84F-87A9-822AA4EF301C}" destId="{F57A3D6B-B3C7-C645-932B-B2EE7DCEC23A}" srcOrd="2" destOrd="0" presId="urn:microsoft.com/office/officeart/2005/8/layout/chevron2"/>
    <dgm:cxn modelId="{8A15A5F5-D4EA-8348-AA69-1FEACDC262E3}" type="presParOf" srcId="{F57A3D6B-B3C7-C645-932B-B2EE7DCEC23A}" destId="{DC2ACD0D-FE0D-B14F-9136-B38FD0675142}" srcOrd="0" destOrd="0" presId="urn:microsoft.com/office/officeart/2005/8/layout/chevron2"/>
    <dgm:cxn modelId="{AA6E00A9-7C16-DA48-8ABE-781502EEFAF3}" type="presParOf" srcId="{F57A3D6B-B3C7-C645-932B-B2EE7DCEC23A}" destId="{0E252B87-F60C-3B4D-B2EA-C2815384D8BD}" srcOrd="1" destOrd="0" presId="urn:microsoft.com/office/officeart/2005/8/layout/chevron2"/>
    <dgm:cxn modelId="{7DE5F572-5CCE-9242-9B7D-ED6AE9103088}" type="presParOf" srcId="{A6892868-424B-B84F-87A9-822AA4EF301C}" destId="{9EFC90C8-E549-1E4C-82C0-DE736EAC2052}" srcOrd="3" destOrd="0" presId="urn:microsoft.com/office/officeart/2005/8/layout/chevron2"/>
    <dgm:cxn modelId="{94D5F44C-C688-8A4E-8FCB-70AC5458F0FB}" type="presParOf" srcId="{A6892868-424B-B84F-87A9-822AA4EF301C}" destId="{BD59D22B-35F6-3E43-A5C9-214E3E0A8C62}" srcOrd="4" destOrd="0" presId="urn:microsoft.com/office/officeart/2005/8/layout/chevron2"/>
    <dgm:cxn modelId="{07B79739-5A62-944F-B5DE-60FD6B41B2F6}" type="presParOf" srcId="{BD59D22B-35F6-3E43-A5C9-214E3E0A8C62}" destId="{C8C92B1A-F780-EA4B-B9C1-7532D158660E}" srcOrd="0" destOrd="0" presId="urn:microsoft.com/office/officeart/2005/8/layout/chevron2"/>
    <dgm:cxn modelId="{7FDA4A7C-A831-8449-B25D-3E3ECD73C834}" type="presParOf" srcId="{BD59D22B-35F6-3E43-A5C9-214E3E0A8C62}" destId="{933557C2-31BF-8443-A1BD-5EFBA2E24FAF}" srcOrd="1" destOrd="0" presId="urn:microsoft.com/office/officeart/2005/8/layout/chevron2"/>
    <dgm:cxn modelId="{C8ED3848-75FC-E94B-BC07-10BA6E4EB850}" type="presParOf" srcId="{A6892868-424B-B84F-87A9-822AA4EF301C}" destId="{6785BC6E-1709-6443-A6E0-E74A12ADFA4E}" srcOrd="5" destOrd="0" presId="urn:microsoft.com/office/officeart/2005/8/layout/chevron2"/>
    <dgm:cxn modelId="{FA4F9F84-A78E-8A46-AC27-CE40FAEEAB43}" type="presParOf" srcId="{A6892868-424B-B84F-87A9-822AA4EF301C}" destId="{BF0B652D-EC25-3C4E-AD62-CFF4FE36D5FD}" srcOrd="6" destOrd="0" presId="urn:microsoft.com/office/officeart/2005/8/layout/chevron2"/>
    <dgm:cxn modelId="{889E6BCA-BAC2-4B4F-A32B-48F345ACC6CC}" type="presParOf" srcId="{BF0B652D-EC25-3C4E-AD62-CFF4FE36D5FD}" destId="{DF02D384-C14C-5B41-98AD-5F43EC2E2424}" srcOrd="0" destOrd="0" presId="urn:microsoft.com/office/officeart/2005/8/layout/chevron2"/>
    <dgm:cxn modelId="{27A76A21-500D-C046-A46A-64600737DD87}" type="presParOf" srcId="{BF0B652D-EC25-3C4E-AD62-CFF4FE36D5FD}" destId="{CE4D4A31-2145-AC40-B4C6-02FE87A5A39B}" srcOrd="1" destOrd="0" presId="urn:microsoft.com/office/officeart/2005/8/layout/chevron2"/>
    <dgm:cxn modelId="{2EFF5199-30A3-D14F-ABED-F1C0C3408D21}" type="presParOf" srcId="{A6892868-424B-B84F-87A9-822AA4EF301C}" destId="{6822D99F-D784-0A4D-AB86-A5BFC8E80F8B}" srcOrd="7" destOrd="0" presId="urn:microsoft.com/office/officeart/2005/8/layout/chevron2"/>
    <dgm:cxn modelId="{0D5687AA-051A-E64D-817B-F1104456F84C}" type="presParOf" srcId="{A6892868-424B-B84F-87A9-822AA4EF301C}" destId="{D7630482-ADA2-8548-B245-5C13A248CB15}" srcOrd="8" destOrd="0" presId="urn:microsoft.com/office/officeart/2005/8/layout/chevron2"/>
    <dgm:cxn modelId="{EBC6D3F6-05ED-FA45-AB96-9A4F96DE93BA}" type="presParOf" srcId="{D7630482-ADA2-8548-B245-5C13A248CB15}" destId="{8D32DA71-FE06-D446-A062-8ADDC630B2D3}" srcOrd="0" destOrd="0" presId="urn:microsoft.com/office/officeart/2005/8/layout/chevron2"/>
    <dgm:cxn modelId="{2D3F2B8E-0812-1840-A3F6-B8B4A85AB8B5}" type="presParOf" srcId="{D7630482-ADA2-8548-B245-5C13A248CB15}" destId="{8714AE2B-EA26-364A-99BC-CDD3D71BF432}" srcOrd="1" destOrd="0" presId="urn:microsoft.com/office/officeart/2005/8/layout/chevron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CC8C413-64D3-BC43-99A7-A0C4B85D0816}" type="doc">
      <dgm:prSet loTypeId="urn:microsoft.com/office/officeart/2005/8/layout/radial1" loCatId="" qsTypeId="urn:microsoft.com/office/officeart/2005/8/quickstyle/3D4" qsCatId="3D" csTypeId="urn:microsoft.com/office/officeart/2005/8/colors/accent4_5" csCatId="accent4" phldr="1"/>
      <dgm:spPr/>
      <dgm:t>
        <a:bodyPr/>
        <a:lstStyle/>
        <a:p>
          <a:endParaRPr lang="it-IT"/>
        </a:p>
      </dgm:t>
    </dgm:pt>
    <dgm:pt modelId="{83D61E31-C67C-9743-831B-35078726D177}">
      <dgm:prSet phldrT="[Testo]" custT="1"/>
      <dgm:spPr>
        <a:solidFill>
          <a:schemeClr val="accent1">
            <a:lumMod val="60000"/>
            <a:lumOff val="40000"/>
          </a:schemeClr>
        </a:solidFill>
        <a:ln w="19050" cmpd="sng">
          <a:solidFill>
            <a:schemeClr val="accent1">
              <a:lumMod val="75000"/>
            </a:schemeClr>
          </a:solidFill>
        </a:ln>
        <a:effectLst>
          <a:glow rad="139700">
            <a:schemeClr val="accent4">
              <a:satMod val="175000"/>
              <a:alpha val="40000"/>
            </a:schemeClr>
          </a:glow>
          <a:outerShdw blurRad="76200" dir="13500000" sy="23000" kx="1200000" algn="br" rotWithShape="0">
            <a:prstClr val="black">
              <a:alpha val="20000"/>
            </a:prstClr>
          </a:outerShdw>
        </a:effectLst>
      </dgm:spPr>
      <dgm:t>
        <a:bodyPr/>
        <a:lstStyle/>
        <a:p>
          <a:pPr algn="ctr"/>
          <a:endParaRPr lang="it-IT" sz="4400" b="0" dirty="0">
            <a:solidFill>
              <a:srgbClr val="FFFCFC"/>
            </a:solidFill>
            <a:latin typeface="+mn-lt"/>
            <a:cs typeface="Arial Narrow"/>
          </a:endParaRPr>
        </a:p>
      </dgm:t>
    </dgm:pt>
    <dgm:pt modelId="{644BAABE-5985-F049-8E7D-CE817AF6E96F}" type="parTrans" cxnId="{CC4B0E7C-E00B-FB4D-9B12-D8F3665EAD91}">
      <dgm:prSet/>
      <dgm:spPr/>
      <dgm:t>
        <a:bodyPr/>
        <a:lstStyle/>
        <a:p>
          <a:endParaRPr lang="it-IT" sz="2800">
            <a:solidFill>
              <a:srgbClr val="FFFCFC"/>
            </a:solidFill>
            <a:latin typeface="+mn-lt"/>
            <a:cs typeface="Arial Narrow"/>
          </a:endParaRPr>
        </a:p>
      </dgm:t>
    </dgm:pt>
    <dgm:pt modelId="{CD8A0243-8D16-2E41-B821-17CEFD005B3A}" type="sibTrans" cxnId="{CC4B0E7C-E00B-FB4D-9B12-D8F3665EAD91}">
      <dgm:prSet/>
      <dgm:spPr/>
      <dgm:t>
        <a:bodyPr/>
        <a:lstStyle/>
        <a:p>
          <a:endParaRPr lang="it-IT" sz="2800">
            <a:solidFill>
              <a:srgbClr val="FFFCFC"/>
            </a:solidFill>
            <a:latin typeface="+mn-lt"/>
            <a:cs typeface="Arial Narrow"/>
          </a:endParaRPr>
        </a:p>
      </dgm:t>
    </dgm:pt>
    <dgm:pt modelId="{7C7EB35B-6117-B141-9449-8A40ECAFEDE7}">
      <dgm:prSet phldrT="[Testo]" custT="1"/>
      <dgm:spPr>
        <a:solidFill>
          <a:srgbClr val="FF0000"/>
        </a:solidFill>
        <a:ln w="19050" cmpd="sng">
          <a:solidFill>
            <a:schemeClr val="accent1">
              <a:lumMod val="75000"/>
            </a:schemeClr>
          </a:solidFill>
        </a:ln>
        <a:effectLst>
          <a:glow rad="139700">
            <a:schemeClr val="accent4">
              <a:satMod val="175000"/>
              <a:alpha val="40000"/>
            </a:schemeClr>
          </a:glow>
          <a:outerShdw blurRad="76200" dir="13500000" sy="23000" kx="1200000" algn="br" rotWithShape="0">
            <a:prstClr val="black">
              <a:alpha val="20000"/>
            </a:prstClr>
          </a:outerShdw>
        </a:effectLst>
      </dgm:spPr>
      <dgm:t>
        <a:bodyPr/>
        <a:lstStyle/>
        <a:p>
          <a:r>
            <a:rPr lang="it-IT" sz="1800" b="0" dirty="0">
              <a:solidFill>
                <a:srgbClr val="FFFCFC"/>
              </a:solidFill>
              <a:latin typeface="+mn-lt"/>
              <a:cs typeface="Arial Narrow"/>
            </a:rPr>
            <a:t>Cardiologo</a:t>
          </a:r>
        </a:p>
      </dgm:t>
    </dgm:pt>
    <dgm:pt modelId="{972BADDC-DEFB-0F41-8E71-B2103FD02C6C}" type="parTrans" cxnId="{F2C35F3B-8142-F34A-B3E1-173B3E0CE6DC}">
      <dgm:prSet custT="1"/>
      <dgm:spPr>
        <a:solidFill>
          <a:schemeClr val="accent1">
            <a:lumMod val="60000"/>
            <a:lumOff val="40000"/>
          </a:schemeClr>
        </a:solidFill>
        <a:ln w="19050" cmpd="sng">
          <a:solidFill>
            <a:schemeClr val="accent1">
              <a:lumMod val="75000"/>
            </a:schemeClr>
          </a:solidFill>
        </a:ln>
        <a:effectLst>
          <a:glow rad="139700">
            <a:schemeClr val="accent4">
              <a:satMod val="175000"/>
              <a:alpha val="40000"/>
            </a:schemeClr>
          </a:glow>
          <a:outerShdw blurRad="76200" dir="13500000" sy="23000" kx="1200000" algn="br" rotWithShape="0">
            <a:prstClr val="black">
              <a:alpha val="20000"/>
            </a:prstClr>
          </a:outerShdw>
        </a:effectLst>
      </dgm:spPr>
      <dgm:t>
        <a:bodyPr/>
        <a:lstStyle/>
        <a:p>
          <a:endParaRPr lang="it-IT" sz="2800">
            <a:solidFill>
              <a:srgbClr val="FFFCFC"/>
            </a:solidFill>
            <a:latin typeface="+mn-lt"/>
            <a:cs typeface="Arial Narrow"/>
          </a:endParaRPr>
        </a:p>
      </dgm:t>
    </dgm:pt>
    <dgm:pt modelId="{265B1F15-7A5E-A848-BCDB-B84F7B3C8D7D}" type="sibTrans" cxnId="{F2C35F3B-8142-F34A-B3E1-173B3E0CE6DC}">
      <dgm:prSet/>
      <dgm:spPr/>
      <dgm:t>
        <a:bodyPr/>
        <a:lstStyle/>
        <a:p>
          <a:endParaRPr lang="it-IT" sz="2800">
            <a:solidFill>
              <a:srgbClr val="FFFCFC"/>
            </a:solidFill>
            <a:latin typeface="+mn-lt"/>
            <a:cs typeface="Arial Narrow"/>
          </a:endParaRPr>
        </a:p>
      </dgm:t>
    </dgm:pt>
    <dgm:pt modelId="{C32AA882-7197-3A48-B8B6-3C22C8A2EFB0}">
      <dgm:prSet phldrT="[Testo]" custT="1"/>
      <dgm:spPr>
        <a:solidFill>
          <a:srgbClr val="1E58FF"/>
        </a:solidFill>
        <a:ln w="19050" cmpd="sng">
          <a:solidFill>
            <a:schemeClr val="accent1">
              <a:lumMod val="75000"/>
            </a:schemeClr>
          </a:solidFill>
        </a:ln>
        <a:effectLst>
          <a:glow rad="139700">
            <a:schemeClr val="accent4">
              <a:satMod val="175000"/>
              <a:alpha val="40000"/>
            </a:schemeClr>
          </a:glow>
          <a:outerShdw blurRad="76200" dir="13500000" sy="23000" kx="1200000" algn="br" rotWithShape="0">
            <a:prstClr val="black">
              <a:alpha val="20000"/>
            </a:prstClr>
          </a:outerShdw>
        </a:effectLst>
      </dgm:spPr>
      <dgm:t>
        <a:bodyPr/>
        <a:lstStyle/>
        <a:p>
          <a:r>
            <a:rPr lang="it-IT" sz="1800" b="0" dirty="0">
              <a:solidFill>
                <a:srgbClr val="FFFCFC"/>
              </a:solidFill>
              <a:latin typeface="+mn-lt"/>
              <a:cs typeface="Arial Narrow"/>
            </a:rPr>
            <a:t>Pneumologo</a:t>
          </a:r>
        </a:p>
      </dgm:t>
    </dgm:pt>
    <dgm:pt modelId="{F244E03C-090F-B045-8110-43D722CF48A8}" type="parTrans" cxnId="{6DBAC28A-91F6-E548-A599-12E3CED3AF4E}">
      <dgm:prSet custT="1"/>
      <dgm:spPr>
        <a:solidFill>
          <a:schemeClr val="accent1">
            <a:lumMod val="60000"/>
            <a:lumOff val="40000"/>
          </a:schemeClr>
        </a:solidFill>
        <a:ln w="19050" cmpd="sng">
          <a:solidFill>
            <a:schemeClr val="accent1">
              <a:lumMod val="75000"/>
            </a:schemeClr>
          </a:solidFill>
        </a:ln>
        <a:effectLst>
          <a:glow rad="139700">
            <a:schemeClr val="accent4">
              <a:satMod val="175000"/>
              <a:alpha val="40000"/>
            </a:schemeClr>
          </a:glow>
          <a:outerShdw blurRad="76200" dir="13500000" sy="23000" kx="1200000" algn="br" rotWithShape="0">
            <a:prstClr val="black">
              <a:alpha val="20000"/>
            </a:prstClr>
          </a:outerShdw>
        </a:effectLst>
      </dgm:spPr>
      <dgm:t>
        <a:bodyPr/>
        <a:lstStyle/>
        <a:p>
          <a:endParaRPr lang="it-IT" sz="2800">
            <a:solidFill>
              <a:srgbClr val="FFFCFC"/>
            </a:solidFill>
            <a:latin typeface="+mn-lt"/>
            <a:cs typeface="Arial Narrow"/>
          </a:endParaRPr>
        </a:p>
      </dgm:t>
    </dgm:pt>
    <dgm:pt modelId="{F203E96D-9A14-754A-8DA1-9DDC13C55B09}" type="sibTrans" cxnId="{6DBAC28A-91F6-E548-A599-12E3CED3AF4E}">
      <dgm:prSet/>
      <dgm:spPr/>
      <dgm:t>
        <a:bodyPr/>
        <a:lstStyle/>
        <a:p>
          <a:endParaRPr lang="it-IT" sz="2800">
            <a:solidFill>
              <a:srgbClr val="FFFCFC"/>
            </a:solidFill>
            <a:latin typeface="+mn-lt"/>
            <a:cs typeface="Arial Narrow"/>
          </a:endParaRPr>
        </a:p>
      </dgm:t>
    </dgm:pt>
    <dgm:pt modelId="{FC0FDB6A-3374-8B49-AC04-E92B5A1CF546}">
      <dgm:prSet custT="1"/>
      <dgm:spPr>
        <a:solidFill>
          <a:srgbClr val="008000"/>
        </a:solidFill>
        <a:ln w="19050" cmpd="sng">
          <a:solidFill>
            <a:schemeClr val="accent1">
              <a:lumMod val="75000"/>
            </a:schemeClr>
          </a:solidFill>
        </a:ln>
        <a:effectLst>
          <a:glow rad="139700">
            <a:schemeClr val="accent4">
              <a:satMod val="175000"/>
              <a:alpha val="40000"/>
            </a:schemeClr>
          </a:glow>
          <a:outerShdw blurRad="76200" dir="13500000" sy="23000" kx="1200000" algn="br" rotWithShape="0">
            <a:prstClr val="black">
              <a:alpha val="20000"/>
            </a:prstClr>
          </a:outerShdw>
        </a:effectLst>
      </dgm:spPr>
      <dgm:t>
        <a:bodyPr/>
        <a:lstStyle/>
        <a:p>
          <a:r>
            <a:rPr lang="it-IT" sz="2000" b="0" dirty="0">
              <a:solidFill>
                <a:srgbClr val="FFFCFC"/>
              </a:solidFill>
              <a:latin typeface="+mn-lt"/>
              <a:cs typeface="Arial Narrow"/>
            </a:rPr>
            <a:t>Medico di </a:t>
          </a:r>
          <a:r>
            <a:rPr lang="it-IT" sz="1800" b="0" dirty="0">
              <a:solidFill>
                <a:srgbClr val="FFFCFC"/>
              </a:solidFill>
              <a:latin typeface="+mn-lt"/>
              <a:cs typeface="Arial Narrow"/>
            </a:rPr>
            <a:t>Base</a:t>
          </a:r>
          <a:endParaRPr lang="it-IT" sz="2000" b="0" dirty="0">
            <a:solidFill>
              <a:srgbClr val="FFFCFC"/>
            </a:solidFill>
            <a:latin typeface="+mn-lt"/>
            <a:cs typeface="Arial Narrow"/>
          </a:endParaRPr>
        </a:p>
      </dgm:t>
    </dgm:pt>
    <dgm:pt modelId="{D627FACE-807D-284B-8F5F-C778230D460E}" type="parTrans" cxnId="{14EB4047-3397-BE4F-B907-DBF245CB67B4}">
      <dgm:prSet custT="1"/>
      <dgm:spPr>
        <a:solidFill>
          <a:schemeClr val="accent1">
            <a:lumMod val="60000"/>
            <a:lumOff val="40000"/>
          </a:schemeClr>
        </a:solidFill>
        <a:ln w="19050" cmpd="sng">
          <a:solidFill>
            <a:schemeClr val="accent1">
              <a:lumMod val="75000"/>
            </a:schemeClr>
          </a:solidFill>
        </a:ln>
        <a:effectLst>
          <a:glow rad="139700">
            <a:schemeClr val="accent4">
              <a:satMod val="175000"/>
              <a:alpha val="40000"/>
            </a:schemeClr>
          </a:glow>
          <a:outerShdw blurRad="76200" dir="13500000" sy="23000" kx="1200000" algn="br" rotWithShape="0">
            <a:prstClr val="black">
              <a:alpha val="20000"/>
            </a:prstClr>
          </a:outerShdw>
        </a:effectLst>
      </dgm:spPr>
      <dgm:t>
        <a:bodyPr/>
        <a:lstStyle/>
        <a:p>
          <a:endParaRPr lang="it-IT" sz="2800">
            <a:solidFill>
              <a:srgbClr val="FFFCFC"/>
            </a:solidFill>
            <a:latin typeface="+mn-lt"/>
            <a:cs typeface="Arial Narrow"/>
          </a:endParaRPr>
        </a:p>
      </dgm:t>
    </dgm:pt>
    <dgm:pt modelId="{D552AC14-05C9-4B48-AE10-1D357843077C}" type="sibTrans" cxnId="{14EB4047-3397-BE4F-B907-DBF245CB67B4}">
      <dgm:prSet/>
      <dgm:spPr/>
      <dgm:t>
        <a:bodyPr/>
        <a:lstStyle/>
        <a:p>
          <a:endParaRPr lang="it-IT" sz="2800">
            <a:solidFill>
              <a:srgbClr val="FFFCFC"/>
            </a:solidFill>
            <a:latin typeface="+mn-lt"/>
            <a:cs typeface="Arial Narrow"/>
          </a:endParaRPr>
        </a:p>
      </dgm:t>
    </dgm:pt>
    <dgm:pt modelId="{4DC4C89B-548A-9745-B567-C74006BC8E03}">
      <dgm:prSet custT="1"/>
      <dgm:spPr>
        <a:solidFill>
          <a:srgbClr val="000090"/>
        </a:solidFill>
        <a:ln w="19050" cmpd="sng">
          <a:solidFill>
            <a:schemeClr val="accent1">
              <a:lumMod val="75000"/>
            </a:schemeClr>
          </a:solidFill>
        </a:ln>
        <a:effectLst>
          <a:glow rad="139700">
            <a:schemeClr val="accent4">
              <a:satMod val="175000"/>
              <a:alpha val="40000"/>
            </a:schemeClr>
          </a:glow>
          <a:outerShdw blurRad="76200" dir="13500000" sy="23000" kx="1200000" algn="br" rotWithShape="0">
            <a:prstClr val="black">
              <a:alpha val="20000"/>
            </a:prstClr>
          </a:outerShdw>
        </a:effectLst>
      </dgm:spPr>
      <dgm:t>
        <a:bodyPr/>
        <a:lstStyle/>
        <a:p>
          <a:r>
            <a:rPr lang="it-IT" sz="1800" dirty="0">
              <a:solidFill>
                <a:srgbClr val="FFFCFC"/>
              </a:solidFill>
              <a:latin typeface="+mn-lt"/>
              <a:cs typeface="Arial Narrow"/>
            </a:rPr>
            <a:t>Chirurgo </a:t>
          </a:r>
        </a:p>
      </dgm:t>
    </dgm:pt>
    <dgm:pt modelId="{0C1B3F4B-3AE3-B449-8012-6EF576EE5777}" type="parTrans" cxnId="{F7C9F73F-2786-064B-AE2B-18D4B801CECF}">
      <dgm:prSet custT="1"/>
      <dgm:spPr>
        <a:solidFill>
          <a:schemeClr val="accent1">
            <a:lumMod val="60000"/>
            <a:lumOff val="40000"/>
          </a:schemeClr>
        </a:solidFill>
        <a:ln w="19050" cmpd="sng">
          <a:solidFill>
            <a:schemeClr val="accent1">
              <a:lumMod val="75000"/>
            </a:schemeClr>
          </a:solidFill>
        </a:ln>
        <a:effectLst>
          <a:glow rad="139700">
            <a:schemeClr val="accent4">
              <a:satMod val="175000"/>
              <a:alpha val="40000"/>
            </a:schemeClr>
          </a:glow>
          <a:outerShdw blurRad="76200" dir="13500000" sy="23000" kx="1200000" algn="br" rotWithShape="0">
            <a:prstClr val="black">
              <a:alpha val="20000"/>
            </a:prstClr>
          </a:outerShdw>
        </a:effectLst>
      </dgm:spPr>
      <dgm:t>
        <a:bodyPr/>
        <a:lstStyle/>
        <a:p>
          <a:endParaRPr lang="it-IT" sz="2800">
            <a:solidFill>
              <a:srgbClr val="FFFCFC"/>
            </a:solidFill>
            <a:latin typeface="+mn-lt"/>
            <a:cs typeface="Arial Narrow"/>
          </a:endParaRPr>
        </a:p>
      </dgm:t>
    </dgm:pt>
    <dgm:pt modelId="{269A17F7-AF4E-7A4F-893C-70BBC7B6A125}" type="sibTrans" cxnId="{F7C9F73F-2786-064B-AE2B-18D4B801CECF}">
      <dgm:prSet/>
      <dgm:spPr/>
      <dgm:t>
        <a:bodyPr/>
        <a:lstStyle/>
        <a:p>
          <a:endParaRPr lang="it-IT" sz="2800">
            <a:solidFill>
              <a:srgbClr val="FFFCFC"/>
            </a:solidFill>
            <a:latin typeface="+mn-lt"/>
            <a:cs typeface="Arial Narrow"/>
          </a:endParaRPr>
        </a:p>
      </dgm:t>
    </dgm:pt>
    <dgm:pt modelId="{E84D724E-7891-C74D-87BE-C68C60CD458E}">
      <dgm:prSet custT="1"/>
      <dgm:spPr>
        <a:solidFill>
          <a:srgbClr val="F420FF"/>
        </a:solidFill>
        <a:ln w="19050" cmpd="sng">
          <a:solidFill>
            <a:schemeClr val="accent1">
              <a:lumMod val="75000"/>
            </a:schemeClr>
          </a:solidFill>
        </a:ln>
        <a:effectLst>
          <a:glow rad="139700">
            <a:schemeClr val="accent4">
              <a:satMod val="175000"/>
              <a:alpha val="40000"/>
            </a:schemeClr>
          </a:glow>
          <a:outerShdw blurRad="76200" dir="13500000" sy="23000" kx="1200000" algn="br" rotWithShape="0">
            <a:prstClr val="black">
              <a:alpha val="20000"/>
            </a:prstClr>
          </a:outerShdw>
        </a:effectLst>
      </dgm:spPr>
      <dgm:t>
        <a:bodyPr/>
        <a:lstStyle/>
        <a:p>
          <a:r>
            <a:rPr lang="it-IT" sz="1800" b="0" dirty="0">
              <a:solidFill>
                <a:srgbClr val="FFFCFC"/>
              </a:solidFill>
              <a:latin typeface="+mn-lt"/>
              <a:cs typeface="Arial Narrow"/>
            </a:rPr>
            <a:t>Anestesista</a:t>
          </a:r>
        </a:p>
      </dgm:t>
    </dgm:pt>
    <dgm:pt modelId="{761AA6FB-268A-C348-BEAE-74D98A9539A4}" type="parTrans" cxnId="{FABD3682-363D-4547-AF22-D91487B49C76}">
      <dgm:prSet custT="1"/>
      <dgm:spPr>
        <a:solidFill>
          <a:schemeClr val="accent1">
            <a:lumMod val="60000"/>
            <a:lumOff val="40000"/>
          </a:schemeClr>
        </a:solidFill>
        <a:ln w="19050" cmpd="sng">
          <a:solidFill>
            <a:schemeClr val="accent1">
              <a:lumMod val="75000"/>
            </a:schemeClr>
          </a:solidFill>
        </a:ln>
        <a:effectLst>
          <a:glow rad="139700">
            <a:schemeClr val="accent4">
              <a:satMod val="175000"/>
              <a:alpha val="40000"/>
            </a:schemeClr>
          </a:glow>
          <a:outerShdw blurRad="76200" dir="13500000" sy="23000" kx="1200000" algn="br" rotWithShape="0">
            <a:prstClr val="black">
              <a:alpha val="20000"/>
            </a:prstClr>
          </a:outerShdw>
        </a:effectLst>
      </dgm:spPr>
      <dgm:t>
        <a:bodyPr/>
        <a:lstStyle/>
        <a:p>
          <a:endParaRPr lang="it-IT" sz="2800">
            <a:solidFill>
              <a:srgbClr val="FFFCFC"/>
            </a:solidFill>
            <a:latin typeface="+mn-lt"/>
            <a:cs typeface="Arial Narrow"/>
          </a:endParaRPr>
        </a:p>
      </dgm:t>
    </dgm:pt>
    <dgm:pt modelId="{CA51F18B-B4E1-A042-9961-A813A97C1CB1}" type="sibTrans" cxnId="{FABD3682-363D-4547-AF22-D91487B49C76}">
      <dgm:prSet/>
      <dgm:spPr/>
      <dgm:t>
        <a:bodyPr/>
        <a:lstStyle/>
        <a:p>
          <a:endParaRPr lang="it-IT" sz="2800">
            <a:solidFill>
              <a:srgbClr val="FFFCFC"/>
            </a:solidFill>
            <a:latin typeface="+mn-lt"/>
            <a:cs typeface="Arial Narrow"/>
          </a:endParaRPr>
        </a:p>
      </dgm:t>
    </dgm:pt>
    <dgm:pt modelId="{FA3AC19F-61F8-4140-B2EA-4CA785150526}">
      <dgm:prSet custT="1"/>
      <dgm:spPr>
        <a:solidFill>
          <a:srgbClr val="2FECEE"/>
        </a:solidFill>
        <a:ln w="19050" cmpd="sng">
          <a:solidFill>
            <a:schemeClr val="accent1">
              <a:lumMod val="75000"/>
            </a:schemeClr>
          </a:solidFill>
        </a:ln>
        <a:effectLst>
          <a:glow rad="139700">
            <a:schemeClr val="accent4">
              <a:satMod val="175000"/>
              <a:alpha val="40000"/>
            </a:schemeClr>
          </a:glow>
          <a:outerShdw blurRad="76200" dir="13500000" sy="23000" kx="1200000" algn="br" rotWithShape="0">
            <a:prstClr val="black">
              <a:alpha val="20000"/>
            </a:prstClr>
          </a:outerShdw>
        </a:effectLst>
      </dgm:spPr>
      <dgm:t>
        <a:bodyPr/>
        <a:lstStyle/>
        <a:p>
          <a:r>
            <a:rPr lang="it-IT" sz="1800" b="0" dirty="0">
              <a:solidFill>
                <a:srgbClr val="FFFCFC"/>
              </a:solidFill>
              <a:latin typeface="+mn-lt"/>
              <a:cs typeface="Arial Narrow"/>
            </a:rPr>
            <a:t>Endocrinologo</a:t>
          </a:r>
        </a:p>
      </dgm:t>
    </dgm:pt>
    <dgm:pt modelId="{021A714D-58F9-AB4F-B103-57647CE822B3}" type="parTrans" cxnId="{564CD8AF-D902-404C-86C2-604134FA32AE}">
      <dgm:prSet custT="1"/>
      <dgm:spPr>
        <a:solidFill>
          <a:schemeClr val="accent1">
            <a:lumMod val="60000"/>
            <a:lumOff val="40000"/>
          </a:schemeClr>
        </a:solidFill>
        <a:ln w="19050" cmpd="sng">
          <a:solidFill>
            <a:schemeClr val="accent1">
              <a:lumMod val="75000"/>
            </a:schemeClr>
          </a:solidFill>
        </a:ln>
        <a:effectLst>
          <a:glow rad="139700">
            <a:schemeClr val="accent4">
              <a:satMod val="175000"/>
              <a:alpha val="40000"/>
            </a:schemeClr>
          </a:glow>
          <a:outerShdw blurRad="76200" dir="13500000" sy="23000" kx="1200000" algn="br" rotWithShape="0">
            <a:prstClr val="black">
              <a:alpha val="20000"/>
            </a:prstClr>
          </a:outerShdw>
        </a:effectLst>
      </dgm:spPr>
      <dgm:t>
        <a:bodyPr/>
        <a:lstStyle/>
        <a:p>
          <a:endParaRPr lang="it-IT" sz="2800">
            <a:solidFill>
              <a:srgbClr val="FFFCFC"/>
            </a:solidFill>
            <a:latin typeface="+mn-lt"/>
            <a:cs typeface="Arial Narrow"/>
          </a:endParaRPr>
        </a:p>
      </dgm:t>
    </dgm:pt>
    <dgm:pt modelId="{FFC1A7EB-F33D-824B-966A-6DBD417E0544}" type="sibTrans" cxnId="{564CD8AF-D902-404C-86C2-604134FA32AE}">
      <dgm:prSet/>
      <dgm:spPr/>
      <dgm:t>
        <a:bodyPr/>
        <a:lstStyle/>
        <a:p>
          <a:endParaRPr lang="it-IT" sz="2800">
            <a:solidFill>
              <a:srgbClr val="FFFCFC"/>
            </a:solidFill>
            <a:latin typeface="+mn-lt"/>
            <a:cs typeface="Arial Narrow"/>
          </a:endParaRPr>
        </a:p>
      </dgm:t>
    </dgm:pt>
    <dgm:pt modelId="{6DE08B7A-3675-7347-A159-9AF004F5DC42}">
      <dgm:prSet custT="1"/>
      <dgm:spPr>
        <a:solidFill>
          <a:srgbClr val="BBEE2C"/>
        </a:solidFill>
        <a:ln w="19050" cmpd="sng">
          <a:solidFill>
            <a:schemeClr val="accent1">
              <a:lumMod val="75000"/>
            </a:schemeClr>
          </a:solidFill>
        </a:ln>
        <a:effectLst>
          <a:glow rad="139700">
            <a:schemeClr val="accent4">
              <a:satMod val="175000"/>
              <a:alpha val="40000"/>
            </a:schemeClr>
          </a:glow>
          <a:outerShdw blurRad="76200" dir="13500000" sy="23000" kx="1200000" algn="br" rotWithShape="0">
            <a:prstClr val="black">
              <a:alpha val="20000"/>
            </a:prstClr>
          </a:outerShdw>
        </a:effectLst>
      </dgm:spPr>
      <dgm:t>
        <a:bodyPr/>
        <a:lstStyle/>
        <a:p>
          <a:r>
            <a:rPr lang="it-IT" sz="1800" b="0" dirty="0">
              <a:solidFill>
                <a:srgbClr val="FFFCFC"/>
              </a:solidFill>
              <a:latin typeface="+mn-lt"/>
              <a:cs typeface="Arial Narrow"/>
            </a:rPr>
            <a:t>Nutrizionista </a:t>
          </a:r>
        </a:p>
      </dgm:t>
    </dgm:pt>
    <dgm:pt modelId="{A0C0AED7-9114-714C-8758-14766246BF3B}" type="sibTrans" cxnId="{B969DA90-9D92-1B43-B1CA-7A481868FC37}">
      <dgm:prSet/>
      <dgm:spPr/>
      <dgm:t>
        <a:bodyPr/>
        <a:lstStyle/>
        <a:p>
          <a:endParaRPr lang="it-IT" sz="2800">
            <a:solidFill>
              <a:srgbClr val="FFFCFC"/>
            </a:solidFill>
            <a:latin typeface="+mn-lt"/>
            <a:cs typeface="Arial Narrow"/>
          </a:endParaRPr>
        </a:p>
      </dgm:t>
    </dgm:pt>
    <dgm:pt modelId="{220C48FF-5BF4-CD46-8935-05E8C0D419BD}" type="parTrans" cxnId="{B969DA90-9D92-1B43-B1CA-7A481868FC37}">
      <dgm:prSet custT="1"/>
      <dgm:spPr>
        <a:solidFill>
          <a:schemeClr val="accent1">
            <a:lumMod val="60000"/>
            <a:lumOff val="40000"/>
          </a:schemeClr>
        </a:solidFill>
        <a:ln w="19050" cmpd="sng">
          <a:solidFill>
            <a:schemeClr val="accent1">
              <a:lumMod val="75000"/>
            </a:schemeClr>
          </a:solidFill>
        </a:ln>
        <a:effectLst>
          <a:glow rad="139700">
            <a:schemeClr val="accent4">
              <a:satMod val="175000"/>
              <a:alpha val="40000"/>
            </a:schemeClr>
          </a:glow>
          <a:outerShdw blurRad="76200" dir="13500000" sy="23000" kx="1200000" algn="br" rotWithShape="0">
            <a:prstClr val="black">
              <a:alpha val="20000"/>
            </a:prstClr>
          </a:outerShdw>
        </a:effectLst>
      </dgm:spPr>
      <dgm:t>
        <a:bodyPr/>
        <a:lstStyle/>
        <a:p>
          <a:endParaRPr lang="it-IT" sz="2800">
            <a:solidFill>
              <a:srgbClr val="FFFCFC"/>
            </a:solidFill>
            <a:latin typeface="+mn-lt"/>
            <a:cs typeface="Arial Narrow"/>
          </a:endParaRPr>
        </a:p>
      </dgm:t>
    </dgm:pt>
    <dgm:pt modelId="{3A4A075E-97A0-3F46-9E75-51AA74A44BCA}">
      <dgm:prSet custT="1"/>
      <dgm:spPr>
        <a:solidFill>
          <a:srgbClr val="BBEE2C"/>
        </a:solidFill>
        <a:ln w="19050" cmpd="sng">
          <a:solidFill>
            <a:schemeClr val="accent1">
              <a:lumMod val="75000"/>
            </a:schemeClr>
          </a:solidFill>
        </a:ln>
        <a:effectLst>
          <a:glow rad="139700">
            <a:schemeClr val="accent4">
              <a:satMod val="175000"/>
              <a:alpha val="40000"/>
            </a:schemeClr>
          </a:glow>
          <a:outerShdw blurRad="76200" dir="13500000" sy="23000" kx="1200000" algn="br" rotWithShape="0">
            <a:prstClr val="black">
              <a:alpha val="20000"/>
            </a:prstClr>
          </a:outerShdw>
        </a:effectLst>
      </dgm:spPr>
      <dgm:t>
        <a:bodyPr/>
        <a:lstStyle/>
        <a:p>
          <a:r>
            <a:rPr lang="it-IT" sz="1800" b="0" dirty="0">
              <a:solidFill>
                <a:srgbClr val="FFFCFC"/>
              </a:solidFill>
              <a:latin typeface="+mn-lt"/>
              <a:cs typeface="Arial Narrow"/>
            </a:rPr>
            <a:t>Psichiatra</a:t>
          </a:r>
        </a:p>
      </dgm:t>
    </dgm:pt>
    <dgm:pt modelId="{41AF82AB-40D2-DD44-BD3D-1137467D3B25}" type="parTrans" cxnId="{4E7D02A8-DAAF-7440-8D21-DAE4DD5C61AD}">
      <dgm:prSet/>
      <dgm:spPr/>
      <dgm:t>
        <a:bodyPr/>
        <a:lstStyle/>
        <a:p>
          <a:endParaRPr lang="it-IT"/>
        </a:p>
      </dgm:t>
    </dgm:pt>
    <dgm:pt modelId="{169E81C9-53CE-BE49-A273-DD51A51BA966}" type="sibTrans" cxnId="{4E7D02A8-DAAF-7440-8D21-DAE4DD5C61AD}">
      <dgm:prSet/>
      <dgm:spPr/>
      <dgm:t>
        <a:bodyPr/>
        <a:lstStyle/>
        <a:p>
          <a:endParaRPr lang="it-IT"/>
        </a:p>
      </dgm:t>
    </dgm:pt>
    <dgm:pt modelId="{6279EC3C-CC61-BD4B-B1FF-F57D4468A84C}">
      <dgm:prSet custT="1"/>
      <dgm:spPr/>
      <dgm:t>
        <a:bodyPr/>
        <a:lstStyle/>
        <a:p>
          <a:r>
            <a:rPr lang="it-IT" sz="1800" dirty="0"/>
            <a:t>Psicologo</a:t>
          </a:r>
        </a:p>
      </dgm:t>
    </dgm:pt>
    <dgm:pt modelId="{13BF154B-81FE-0B4E-8CB1-9CDA26527F7B}" type="parTrans" cxnId="{0D83DB84-FA99-674E-88F4-F54CADD1F548}">
      <dgm:prSet/>
      <dgm:spPr/>
      <dgm:t>
        <a:bodyPr/>
        <a:lstStyle/>
        <a:p>
          <a:endParaRPr lang="it-IT"/>
        </a:p>
      </dgm:t>
    </dgm:pt>
    <dgm:pt modelId="{38B75833-07E1-0F40-9936-2A7E56123961}" type="sibTrans" cxnId="{0D83DB84-FA99-674E-88F4-F54CADD1F548}">
      <dgm:prSet/>
      <dgm:spPr/>
      <dgm:t>
        <a:bodyPr/>
        <a:lstStyle/>
        <a:p>
          <a:endParaRPr lang="it-IT"/>
        </a:p>
      </dgm:t>
    </dgm:pt>
    <dgm:pt modelId="{8A9295E5-623E-BD4E-8002-B1DB51BA1C48}">
      <dgm:prSet custT="1"/>
      <dgm:spPr>
        <a:solidFill>
          <a:srgbClr val="FFC000">
            <a:alpha val="58889"/>
          </a:srgbClr>
        </a:solidFill>
      </dgm:spPr>
      <dgm:t>
        <a:bodyPr/>
        <a:lstStyle/>
        <a:p>
          <a:r>
            <a:rPr lang="it-IT" sz="1800" dirty="0"/>
            <a:t>Infermieri</a:t>
          </a:r>
        </a:p>
      </dgm:t>
    </dgm:pt>
    <dgm:pt modelId="{D38822CF-D6D1-3B45-8948-2F74E619F2EE}" type="parTrans" cxnId="{8A841561-D61A-D248-B45F-78DFE1544697}">
      <dgm:prSet/>
      <dgm:spPr/>
      <dgm:t>
        <a:bodyPr/>
        <a:lstStyle/>
        <a:p>
          <a:endParaRPr lang="it-IT"/>
        </a:p>
      </dgm:t>
    </dgm:pt>
    <dgm:pt modelId="{FB2C2D7B-2FC8-D048-812A-DF950719E092}" type="sibTrans" cxnId="{8A841561-D61A-D248-B45F-78DFE1544697}">
      <dgm:prSet/>
      <dgm:spPr/>
      <dgm:t>
        <a:bodyPr/>
        <a:lstStyle/>
        <a:p>
          <a:endParaRPr lang="it-IT"/>
        </a:p>
      </dgm:t>
    </dgm:pt>
    <dgm:pt modelId="{1766EB4D-1DAF-504F-8FBA-72B275D33203}" type="pres">
      <dgm:prSet presAssocID="{6CC8C413-64D3-BC43-99A7-A0C4B85D0816}" presName="cycle" presStyleCnt="0">
        <dgm:presLayoutVars>
          <dgm:chMax val="1"/>
          <dgm:dir/>
          <dgm:animLvl val="ctr"/>
          <dgm:resizeHandles val="exact"/>
        </dgm:presLayoutVars>
      </dgm:prSet>
      <dgm:spPr/>
    </dgm:pt>
    <dgm:pt modelId="{F6145A23-4085-804D-84A0-F4D81B9AEEED}" type="pres">
      <dgm:prSet presAssocID="{83D61E31-C67C-9743-831B-35078726D177}" presName="centerShape" presStyleLbl="node0" presStyleIdx="0" presStyleCnt="1" custScaleX="178463" custScaleY="110746"/>
      <dgm:spPr/>
    </dgm:pt>
    <dgm:pt modelId="{9CFCCD3E-793A-5D48-B7FB-4DC2EAA71DD9}" type="pres">
      <dgm:prSet presAssocID="{0C1B3F4B-3AE3-B449-8012-6EF576EE5777}" presName="Name9" presStyleLbl="parChTrans1D2" presStyleIdx="0" presStyleCnt="10"/>
      <dgm:spPr/>
    </dgm:pt>
    <dgm:pt modelId="{CA8B6C58-B6FC-364E-8646-B3E48D8EC496}" type="pres">
      <dgm:prSet presAssocID="{0C1B3F4B-3AE3-B449-8012-6EF576EE5777}" presName="connTx" presStyleLbl="parChTrans1D2" presStyleIdx="0" presStyleCnt="10"/>
      <dgm:spPr/>
    </dgm:pt>
    <dgm:pt modelId="{5FB767C8-869C-CD45-B8C7-202859BF827D}" type="pres">
      <dgm:prSet presAssocID="{4DC4C89B-548A-9745-B567-C74006BC8E03}" presName="node" presStyleLbl="node1" presStyleIdx="0" presStyleCnt="10">
        <dgm:presLayoutVars>
          <dgm:bulletEnabled val="1"/>
        </dgm:presLayoutVars>
      </dgm:prSet>
      <dgm:spPr/>
    </dgm:pt>
    <dgm:pt modelId="{514C0367-BE02-E742-8BEC-156A2A50E074}" type="pres">
      <dgm:prSet presAssocID="{761AA6FB-268A-C348-BEAE-74D98A9539A4}" presName="Name9" presStyleLbl="parChTrans1D2" presStyleIdx="1" presStyleCnt="10"/>
      <dgm:spPr/>
    </dgm:pt>
    <dgm:pt modelId="{B2F421E0-11E5-3641-8DAE-C9891BB0DFC3}" type="pres">
      <dgm:prSet presAssocID="{761AA6FB-268A-C348-BEAE-74D98A9539A4}" presName="connTx" presStyleLbl="parChTrans1D2" presStyleIdx="1" presStyleCnt="10"/>
      <dgm:spPr/>
    </dgm:pt>
    <dgm:pt modelId="{95924D8D-4E8E-7747-B939-6FC494A8AD32}" type="pres">
      <dgm:prSet presAssocID="{E84D724E-7891-C74D-87BE-C68C60CD458E}" presName="node" presStyleLbl="node1" presStyleIdx="1" presStyleCnt="10" custScaleX="150587" custRadScaleRad="92120" custRadScaleInc="18566">
        <dgm:presLayoutVars>
          <dgm:bulletEnabled val="1"/>
        </dgm:presLayoutVars>
      </dgm:prSet>
      <dgm:spPr/>
    </dgm:pt>
    <dgm:pt modelId="{E43616A0-C8A1-364C-883F-24B848AB2B27}" type="pres">
      <dgm:prSet presAssocID="{972BADDC-DEFB-0F41-8E71-B2103FD02C6C}" presName="Name9" presStyleLbl="parChTrans1D2" presStyleIdx="2" presStyleCnt="10"/>
      <dgm:spPr/>
    </dgm:pt>
    <dgm:pt modelId="{3040CD24-74D8-A047-9437-4D9CE25E2CC2}" type="pres">
      <dgm:prSet presAssocID="{972BADDC-DEFB-0F41-8E71-B2103FD02C6C}" presName="connTx" presStyleLbl="parChTrans1D2" presStyleIdx="2" presStyleCnt="10"/>
      <dgm:spPr/>
    </dgm:pt>
    <dgm:pt modelId="{4BE44019-40C1-4442-B0BE-5332BDB605DB}" type="pres">
      <dgm:prSet presAssocID="{7C7EB35B-6117-B141-9449-8A40ECAFEDE7}" presName="node" presStyleLbl="node1" presStyleIdx="2" presStyleCnt="10" custScaleX="126777">
        <dgm:presLayoutVars>
          <dgm:bulletEnabled val="1"/>
        </dgm:presLayoutVars>
      </dgm:prSet>
      <dgm:spPr/>
    </dgm:pt>
    <dgm:pt modelId="{D1F381EB-3F3A-F34F-86E8-C6F116D4D95A}" type="pres">
      <dgm:prSet presAssocID="{021A714D-58F9-AB4F-B103-57647CE822B3}" presName="Name9" presStyleLbl="parChTrans1D2" presStyleIdx="3" presStyleCnt="10"/>
      <dgm:spPr/>
    </dgm:pt>
    <dgm:pt modelId="{16C565F8-B406-5A48-863C-67224BF112C5}" type="pres">
      <dgm:prSet presAssocID="{021A714D-58F9-AB4F-B103-57647CE822B3}" presName="connTx" presStyleLbl="parChTrans1D2" presStyleIdx="3" presStyleCnt="10"/>
      <dgm:spPr/>
    </dgm:pt>
    <dgm:pt modelId="{D89641D1-7920-AF47-A2AA-2B2DB8487C2F}" type="pres">
      <dgm:prSet presAssocID="{FA3AC19F-61F8-4140-B2EA-4CA785150526}" presName="node" presStyleLbl="node1" presStyleIdx="3" presStyleCnt="10" custScaleX="177236" custScaleY="56641" custRadScaleRad="102963" custRadScaleInc="-13793">
        <dgm:presLayoutVars>
          <dgm:bulletEnabled val="1"/>
        </dgm:presLayoutVars>
      </dgm:prSet>
      <dgm:spPr/>
    </dgm:pt>
    <dgm:pt modelId="{9C61B52D-7A10-F043-B327-CA6DE93AC73F}" type="pres">
      <dgm:prSet presAssocID="{220C48FF-5BF4-CD46-8935-05E8C0D419BD}" presName="Name9" presStyleLbl="parChTrans1D2" presStyleIdx="4" presStyleCnt="10"/>
      <dgm:spPr/>
    </dgm:pt>
    <dgm:pt modelId="{FE806DD7-7506-2847-9298-A06331C7C796}" type="pres">
      <dgm:prSet presAssocID="{220C48FF-5BF4-CD46-8935-05E8C0D419BD}" presName="connTx" presStyleLbl="parChTrans1D2" presStyleIdx="4" presStyleCnt="10"/>
      <dgm:spPr/>
    </dgm:pt>
    <dgm:pt modelId="{58E5DE8E-5F21-4F4B-BADC-D68EB73117CD}" type="pres">
      <dgm:prSet presAssocID="{6DE08B7A-3675-7347-A159-9AF004F5DC42}" presName="node" presStyleLbl="node1" presStyleIdx="4" presStyleCnt="10" custScaleX="160776" custScaleY="66800">
        <dgm:presLayoutVars>
          <dgm:bulletEnabled val="1"/>
        </dgm:presLayoutVars>
      </dgm:prSet>
      <dgm:spPr/>
    </dgm:pt>
    <dgm:pt modelId="{2B9BA4BD-4623-F044-B84C-60A9B187AB86}" type="pres">
      <dgm:prSet presAssocID="{F244E03C-090F-B045-8110-43D722CF48A8}" presName="Name9" presStyleLbl="parChTrans1D2" presStyleIdx="5" presStyleCnt="10"/>
      <dgm:spPr/>
    </dgm:pt>
    <dgm:pt modelId="{35976DF5-B758-9C43-8B4B-28FC9C48F6B8}" type="pres">
      <dgm:prSet presAssocID="{F244E03C-090F-B045-8110-43D722CF48A8}" presName="connTx" presStyleLbl="parChTrans1D2" presStyleIdx="5" presStyleCnt="10"/>
      <dgm:spPr/>
    </dgm:pt>
    <dgm:pt modelId="{17467523-DCE8-8C4A-AD1D-15AD1F36AA74}" type="pres">
      <dgm:prSet presAssocID="{C32AA882-7197-3A48-B8B6-3C22C8A2EFB0}" presName="node" presStyleLbl="node1" presStyleIdx="5" presStyleCnt="10" custScaleX="164574">
        <dgm:presLayoutVars>
          <dgm:bulletEnabled val="1"/>
        </dgm:presLayoutVars>
      </dgm:prSet>
      <dgm:spPr/>
    </dgm:pt>
    <dgm:pt modelId="{B0E4716B-EDE7-5042-B157-E3D2F5C7C629}" type="pres">
      <dgm:prSet presAssocID="{41AF82AB-40D2-DD44-BD3D-1137467D3B25}" presName="Name9" presStyleLbl="parChTrans1D2" presStyleIdx="6" presStyleCnt="10"/>
      <dgm:spPr/>
    </dgm:pt>
    <dgm:pt modelId="{A5215E43-011E-794A-A3BE-84FF2BCF537D}" type="pres">
      <dgm:prSet presAssocID="{41AF82AB-40D2-DD44-BD3D-1137467D3B25}" presName="connTx" presStyleLbl="parChTrans1D2" presStyleIdx="6" presStyleCnt="10"/>
      <dgm:spPr/>
    </dgm:pt>
    <dgm:pt modelId="{79D4FE58-14FB-774D-A5F4-B9A174149EFD}" type="pres">
      <dgm:prSet presAssocID="{3A4A075E-97A0-3F46-9E75-51AA74A44BCA}" presName="node" presStyleLbl="node1" presStyleIdx="6" presStyleCnt="10" custScaleX="133236">
        <dgm:presLayoutVars>
          <dgm:bulletEnabled val="1"/>
        </dgm:presLayoutVars>
      </dgm:prSet>
      <dgm:spPr/>
    </dgm:pt>
    <dgm:pt modelId="{FB7C162E-BD32-E842-8289-7148D87B048B}" type="pres">
      <dgm:prSet presAssocID="{D38822CF-D6D1-3B45-8948-2F74E619F2EE}" presName="Name9" presStyleLbl="parChTrans1D2" presStyleIdx="7" presStyleCnt="10"/>
      <dgm:spPr/>
    </dgm:pt>
    <dgm:pt modelId="{1850A4EA-A843-BA4F-A701-272DCDE03FB5}" type="pres">
      <dgm:prSet presAssocID="{D38822CF-D6D1-3B45-8948-2F74E619F2EE}" presName="connTx" presStyleLbl="parChTrans1D2" presStyleIdx="7" presStyleCnt="10"/>
      <dgm:spPr/>
    </dgm:pt>
    <dgm:pt modelId="{21F6EDE9-5401-F94A-B47A-F753B06E1D87}" type="pres">
      <dgm:prSet presAssocID="{8A9295E5-623E-BD4E-8002-B1DB51BA1C48}" presName="node" presStyleLbl="node1" presStyleIdx="7" presStyleCnt="10" custScaleX="117190">
        <dgm:presLayoutVars>
          <dgm:bulletEnabled val="1"/>
        </dgm:presLayoutVars>
      </dgm:prSet>
      <dgm:spPr/>
    </dgm:pt>
    <dgm:pt modelId="{C20BAC0E-E3D2-1F48-93D1-A1463802D3B1}" type="pres">
      <dgm:prSet presAssocID="{13BF154B-81FE-0B4E-8CB1-9CDA26527F7B}" presName="Name9" presStyleLbl="parChTrans1D2" presStyleIdx="8" presStyleCnt="10"/>
      <dgm:spPr/>
    </dgm:pt>
    <dgm:pt modelId="{042BA7C4-4D87-1B43-9D06-8D38E27E86B4}" type="pres">
      <dgm:prSet presAssocID="{13BF154B-81FE-0B4E-8CB1-9CDA26527F7B}" presName="connTx" presStyleLbl="parChTrans1D2" presStyleIdx="8" presStyleCnt="10"/>
      <dgm:spPr/>
    </dgm:pt>
    <dgm:pt modelId="{B205E2A9-7201-FC4B-A460-FA61DF596FC0}" type="pres">
      <dgm:prSet presAssocID="{6279EC3C-CC61-BD4B-B1FF-F57D4468A84C}" presName="node" presStyleLbl="node1" presStyleIdx="8" presStyleCnt="10" custScaleX="129125">
        <dgm:presLayoutVars>
          <dgm:bulletEnabled val="1"/>
        </dgm:presLayoutVars>
      </dgm:prSet>
      <dgm:spPr/>
    </dgm:pt>
    <dgm:pt modelId="{120A5F98-842F-0540-B543-D7BB08675030}" type="pres">
      <dgm:prSet presAssocID="{D627FACE-807D-284B-8F5F-C778230D460E}" presName="Name9" presStyleLbl="parChTrans1D2" presStyleIdx="9" presStyleCnt="10"/>
      <dgm:spPr/>
    </dgm:pt>
    <dgm:pt modelId="{C72C7C51-8E03-CD41-8515-FA6306A05375}" type="pres">
      <dgm:prSet presAssocID="{D627FACE-807D-284B-8F5F-C778230D460E}" presName="connTx" presStyleLbl="parChTrans1D2" presStyleIdx="9" presStyleCnt="10"/>
      <dgm:spPr/>
    </dgm:pt>
    <dgm:pt modelId="{32B85361-388E-DE41-BFF5-E83EE2507554}" type="pres">
      <dgm:prSet presAssocID="{FC0FDB6A-3374-8B49-AC04-E92B5A1CF546}" presName="node" presStyleLbl="node1" presStyleIdx="9" presStyleCnt="10">
        <dgm:presLayoutVars>
          <dgm:bulletEnabled val="1"/>
        </dgm:presLayoutVars>
      </dgm:prSet>
      <dgm:spPr/>
    </dgm:pt>
  </dgm:ptLst>
  <dgm:cxnLst>
    <dgm:cxn modelId="{6FC58408-7D5B-5A46-92FB-0CE0FF07AB69}" type="presOf" srcId="{FC0FDB6A-3374-8B49-AC04-E92B5A1CF546}" destId="{32B85361-388E-DE41-BFF5-E83EE2507554}" srcOrd="0" destOrd="0" presId="urn:microsoft.com/office/officeart/2005/8/layout/radial1"/>
    <dgm:cxn modelId="{B029C41C-883B-764C-8683-A93C09878173}" type="presOf" srcId="{41AF82AB-40D2-DD44-BD3D-1137467D3B25}" destId="{A5215E43-011E-794A-A3BE-84FF2BCF537D}" srcOrd="1" destOrd="0" presId="urn:microsoft.com/office/officeart/2005/8/layout/radial1"/>
    <dgm:cxn modelId="{797E791F-F339-AF49-885B-5336F356E04B}" type="presOf" srcId="{972BADDC-DEFB-0F41-8E71-B2103FD02C6C}" destId="{3040CD24-74D8-A047-9437-4D9CE25E2CC2}" srcOrd="1" destOrd="0" presId="urn:microsoft.com/office/officeart/2005/8/layout/radial1"/>
    <dgm:cxn modelId="{F3469A20-BB7B-CC4A-BB6E-B3BEF335A8FB}" type="presOf" srcId="{13BF154B-81FE-0B4E-8CB1-9CDA26527F7B}" destId="{042BA7C4-4D87-1B43-9D06-8D38E27E86B4}" srcOrd="1" destOrd="0" presId="urn:microsoft.com/office/officeart/2005/8/layout/radial1"/>
    <dgm:cxn modelId="{721A7B2E-9CED-4347-9526-BD78FE424467}" type="presOf" srcId="{83D61E31-C67C-9743-831B-35078726D177}" destId="{F6145A23-4085-804D-84A0-F4D81B9AEEED}" srcOrd="0" destOrd="0" presId="urn:microsoft.com/office/officeart/2005/8/layout/radial1"/>
    <dgm:cxn modelId="{F2C35F3B-8142-F34A-B3E1-173B3E0CE6DC}" srcId="{83D61E31-C67C-9743-831B-35078726D177}" destId="{7C7EB35B-6117-B141-9449-8A40ECAFEDE7}" srcOrd="2" destOrd="0" parTransId="{972BADDC-DEFB-0F41-8E71-B2103FD02C6C}" sibTransId="{265B1F15-7A5E-A848-BCDB-B84F7B3C8D7D}"/>
    <dgm:cxn modelId="{F7C9F73F-2786-064B-AE2B-18D4B801CECF}" srcId="{83D61E31-C67C-9743-831B-35078726D177}" destId="{4DC4C89B-548A-9745-B567-C74006BC8E03}" srcOrd="0" destOrd="0" parTransId="{0C1B3F4B-3AE3-B449-8012-6EF576EE5777}" sibTransId="{269A17F7-AF4E-7A4F-893C-70BBC7B6A125}"/>
    <dgm:cxn modelId="{50CE5B41-9553-4842-8AFC-F58998018ACC}" type="presOf" srcId="{7C7EB35B-6117-B141-9449-8A40ECAFEDE7}" destId="{4BE44019-40C1-4442-B0BE-5332BDB605DB}" srcOrd="0" destOrd="0" presId="urn:microsoft.com/office/officeart/2005/8/layout/radial1"/>
    <dgm:cxn modelId="{0E232F42-8155-2141-8059-EF27A4599ADE}" type="presOf" srcId="{4DC4C89B-548A-9745-B567-C74006BC8E03}" destId="{5FB767C8-869C-CD45-B8C7-202859BF827D}" srcOrd="0" destOrd="0" presId="urn:microsoft.com/office/officeart/2005/8/layout/radial1"/>
    <dgm:cxn modelId="{14EB4047-3397-BE4F-B907-DBF245CB67B4}" srcId="{83D61E31-C67C-9743-831B-35078726D177}" destId="{FC0FDB6A-3374-8B49-AC04-E92B5A1CF546}" srcOrd="9" destOrd="0" parTransId="{D627FACE-807D-284B-8F5F-C778230D460E}" sibTransId="{D552AC14-05C9-4B48-AE10-1D357843077C}"/>
    <dgm:cxn modelId="{E8A3E94D-9F93-9140-9416-7C8DAB19AEDE}" type="presOf" srcId="{13BF154B-81FE-0B4E-8CB1-9CDA26527F7B}" destId="{C20BAC0E-E3D2-1F48-93D1-A1463802D3B1}" srcOrd="0" destOrd="0" presId="urn:microsoft.com/office/officeart/2005/8/layout/radial1"/>
    <dgm:cxn modelId="{3B889855-87B2-D84C-AD46-1C5B99897EF5}" type="presOf" srcId="{D38822CF-D6D1-3B45-8948-2F74E619F2EE}" destId="{1850A4EA-A843-BA4F-A701-272DCDE03FB5}" srcOrd="1" destOrd="0" presId="urn:microsoft.com/office/officeart/2005/8/layout/radial1"/>
    <dgm:cxn modelId="{3675C75A-E201-8243-9B08-E04B1934430B}" type="presOf" srcId="{6CC8C413-64D3-BC43-99A7-A0C4B85D0816}" destId="{1766EB4D-1DAF-504F-8FBA-72B275D33203}" srcOrd="0" destOrd="0" presId="urn:microsoft.com/office/officeart/2005/8/layout/radial1"/>
    <dgm:cxn modelId="{D5221D5E-3F5F-3044-8F99-2A15E9AB828B}" type="presOf" srcId="{761AA6FB-268A-C348-BEAE-74D98A9539A4}" destId="{514C0367-BE02-E742-8BEC-156A2A50E074}" srcOrd="0" destOrd="0" presId="urn:microsoft.com/office/officeart/2005/8/layout/radial1"/>
    <dgm:cxn modelId="{8A841561-D61A-D248-B45F-78DFE1544697}" srcId="{83D61E31-C67C-9743-831B-35078726D177}" destId="{8A9295E5-623E-BD4E-8002-B1DB51BA1C48}" srcOrd="7" destOrd="0" parTransId="{D38822CF-D6D1-3B45-8948-2F74E619F2EE}" sibTransId="{FB2C2D7B-2FC8-D048-812A-DF950719E092}"/>
    <dgm:cxn modelId="{0F23C964-24AB-CA42-9CCE-D4C1349F8568}" type="presOf" srcId="{F244E03C-090F-B045-8110-43D722CF48A8}" destId="{2B9BA4BD-4623-F044-B84C-60A9B187AB86}" srcOrd="0" destOrd="0" presId="urn:microsoft.com/office/officeart/2005/8/layout/radial1"/>
    <dgm:cxn modelId="{CC4B0E7C-E00B-FB4D-9B12-D8F3665EAD91}" srcId="{6CC8C413-64D3-BC43-99A7-A0C4B85D0816}" destId="{83D61E31-C67C-9743-831B-35078726D177}" srcOrd="0" destOrd="0" parTransId="{644BAABE-5985-F049-8E7D-CE817AF6E96F}" sibTransId="{CD8A0243-8D16-2E41-B821-17CEFD005B3A}"/>
    <dgm:cxn modelId="{FABD3682-363D-4547-AF22-D91487B49C76}" srcId="{83D61E31-C67C-9743-831B-35078726D177}" destId="{E84D724E-7891-C74D-87BE-C68C60CD458E}" srcOrd="1" destOrd="0" parTransId="{761AA6FB-268A-C348-BEAE-74D98A9539A4}" sibTransId="{CA51F18B-B4E1-A042-9961-A813A97C1CB1}"/>
    <dgm:cxn modelId="{50804B84-A768-0749-A62A-0EFB364428EE}" type="presOf" srcId="{761AA6FB-268A-C348-BEAE-74D98A9539A4}" destId="{B2F421E0-11E5-3641-8DAE-C9891BB0DFC3}" srcOrd="1" destOrd="0" presId="urn:microsoft.com/office/officeart/2005/8/layout/radial1"/>
    <dgm:cxn modelId="{0D83DB84-FA99-674E-88F4-F54CADD1F548}" srcId="{83D61E31-C67C-9743-831B-35078726D177}" destId="{6279EC3C-CC61-BD4B-B1FF-F57D4468A84C}" srcOrd="8" destOrd="0" parTransId="{13BF154B-81FE-0B4E-8CB1-9CDA26527F7B}" sibTransId="{38B75833-07E1-0F40-9936-2A7E56123961}"/>
    <dgm:cxn modelId="{CE9AE286-B907-D746-9C5F-BC2F855F4E8F}" type="presOf" srcId="{E84D724E-7891-C74D-87BE-C68C60CD458E}" destId="{95924D8D-4E8E-7747-B939-6FC494A8AD32}" srcOrd="0" destOrd="0" presId="urn:microsoft.com/office/officeart/2005/8/layout/radial1"/>
    <dgm:cxn modelId="{9AA08A88-1E0D-C442-850F-D68AF6803140}" type="presOf" srcId="{220C48FF-5BF4-CD46-8935-05E8C0D419BD}" destId="{FE806DD7-7506-2847-9298-A06331C7C796}" srcOrd="1" destOrd="0" presId="urn:microsoft.com/office/officeart/2005/8/layout/radial1"/>
    <dgm:cxn modelId="{FD75248A-34E4-0248-98B6-4258673A5AC2}" type="presOf" srcId="{972BADDC-DEFB-0F41-8E71-B2103FD02C6C}" destId="{E43616A0-C8A1-364C-883F-24B848AB2B27}" srcOrd="0" destOrd="0" presId="urn:microsoft.com/office/officeart/2005/8/layout/radial1"/>
    <dgm:cxn modelId="{6DBAC28A-91F6-E548-A599-12E3CED3AF4E}" srcId="{83D61E31-C67C-9743-831B-35078726D177}" destId="{C32AA882-7197-3A48-B8B6-3C22C8A2EFB0}" srcOrd="5" destOrd="0" parTransId="{F244E03C-090F-B045-8110-43D722CF48A8}" sibTransId="{F203E96D-9A14-754A-8DA1-9DDC13C55B09}"/>
    <dgm:cxn modelId="{D706DD8B-8BD2-DE4B-A36A-E2052BDA0D69}" type="presOf" srcId="{8A9295E5-623E-BD4E-8002-B1DB51BA1C48}" destId="{21F6EDE9-5401-F94A-B47A-F753B06E1D87}" srcOrd="0" destOrd="0" presId="urn:microsoft.com/office/officeart/2005/8/layout/radial1"/>
    <dgm:cxn modelId="{B969DA90-9D92-1B43-B1CA-7A481868FC37}" srcId="{83D61E31-C67C-9743-831B-35078726D177}" destId="{6DE08B7A-3675-7347-A159-9AF004F5DC42}" srcOrd="4" destOrd="0" parTransId="{220C48FF-5BF4-CD46-8935-05E8C0D419BD}" sibTransId="{A0C0AED7-9114-714C-8758-14766246BF3B}"/>
    <dgm:cxn modelId="{4E7D02A8-DAAF-7440-8D21-DAE4DD5C61AD}" srcId="{83D61E31-C67C-9743-831B-35078726D177}" destId="{3A4A075E-97A0-3F46-9E75-51AA74A44BCA}" srcOrd="6" destOrd="0" parTransId="{41AF82AB-40D2-DD44-BD3D-1137467D3B25}" sibTransId="{169E81C9-53CE-BE49-A273-DD51A51BA966}"/>
    <dgm:cxn modelId="{8BAE77AA-A8C3-6B48-A387-C1A345CE1982}" type="presOf" srcId="{0C1B3F4B-3AE3-B449-8012-6EF576EE5777}" destId="{CA8B6C58-B6FC-364E-8646-B3E48D8EC496}" srcOrd="1" destOrd="0" presId="urn:microsoft.com/office/officeart/2005/8/layout/radial1"/>
    <dgm:cxn modelId="{AF15E4AD-CF64-C842-B8A0-A6B6654D98D5}" type="presOf" srcId="{021A714D-58F9-AB4F-B103-57647CE822B3}" destId="{16C565F8-B406-5A48-863C-67224BF112C5}" srcOrd="1" destOrd="0" presId="urn:microsoft.com/office/officeart/2005/8/layout/radial1"/>
    <dgm:cxn modelId="{564CD8AF-D902-404C-86C2-604134FA32AE}" srcId="{83D61E31-C67C-9743-831B-35078726D177}" destId="{FA3AC19F-61F8-4140-B2EA-4CA785150526}" srcOrd="3" destOrd="0" parTransId="{021A714D-58F9-AB4F-B103-57647CE822B3}" sibTransId="{FFC1A7EB-F33D-824B-966A-6DBD417E0544}"/>
    <dgm:cxn modelId="{E1B029B1-A1DE-CD45-A325-2A9A9DFFE56F}" type="presOf" srcId="{6279EC3C-CC61-BD4B-B1FF-F57D4468A84C}" destId="{B205E2A9-7201-FC4B-A460-FA61DF596FC0}" srcOrd="0" destOrd="0" presId="urn:microsoft.com/office/officeart/2005/8/layout/radial1"/>
    <dgm:cxn modelId="{0179ABC4-4B6D-1647-BFB3-F37C5560D229}" type="presOf" srcId="{021A714D-58F9-AB4F-B103-57647CE822B3}" destId="{D1F381EB-3F3A-F34F-86E8-C6F116D4D95A}" srcOrd="0" destOrd="0" presId="urn:microsoft.com/office/officeart/2005/8/layout/radial1"/>
    <dgm:cxn modelId="{32A14ED3-CE9A-6745-BBB9-47AFE1644DD6}" type="presOf" srcId="{220C48FF-5BF4-CD46-8935-05E8C0D419BD}" destId="{9C61B52D-7A10-F043-B327-CA6DE93AC73F}" srcOrd="0" destOrd="0" presId="urn:microsoft.com/office/officeart/2005/8/layout/radial1"/>
    <dgm:cxn modelId="{2960C7D9-C4E4-7248-AA65-DC7A63A8CFC7}" type="presOf" srcId="{D38822CF-D6D1-3B45-8948-2F74E619F2EE}" destId="{FB7C162E-BD32-E842-8289-7148D87B048B}" srcOrd="0" destOrd="0" presId="urn:microsoft.com/office/officeart/2005/8/layout/radial1"/>
    <dgm:cxn modelId="{B43222DB-0259-904C-9416-14D29FE7628D}" type="presOf" srcId="{FA3AC19F-61F8-4140-B2EA-4CA785150526}" destId="{D89641D1-7920-AF47-A2AA-2B2DB8487C2F}" srcOrd="0" destOrd="0" presId="urn:microsoft.com/office/officeart/2005/8/layout/radial1"/>
    <dgm:cxn modelId="{4DE12DDC-3B6C-B44B-924C-EA34719D458B}" type="presOf" srcId="{D627FACE-807D-284B-8F5F-C778230D460E}" destId="{C72C7C51-8E03-CD41-8515-FA6306A05375}" srcOrd="1" destOrd="0" presId="urn:microsoft.com/office/officeart/2005/8/layout/radial1"/>
    <dgm:cxn modelId="{BD5CBBDD-7E25-0C42-A349-CD0603F13178}" type="presOf" srcId="{41AF82AB-40D2-DD44-BD3D-1137467D3B25}" destId="{B0E4716B-EDE7-5042-B157-E3D2F5C7C629}" srcOrd="0" destOrd="0" presId="urn:microsoft.com/office/officeart/2005/8/layout/radial1"/>
    <dgm:cxn modelId="{F609B4DF-E153-644A-B7D9-714F54DF27AB}" type="presOf" srcId="{6DE08B7A-3675-7347-A159-9AF004F5DC42}" destId="{58E5DE8E-5F21-4F4B-BADC-D68EB73117CD}" srcOrd="0" destOrd="0" presId="urn:microsoft.com/office/officeart/2005/8/layout/radial1"/>
    <dgm:cxn modelId="{A387BFE3-7577-7043-A1E7-3EF1B8BB3399}" type="presOf" srcId="{F244E03C-090F-B045-8110-43D722CF48A8}" destId="{35976DF5-B758-9C43-8B4B-28FC9C48F6B8}" srcOrd="1" destOrd="0" presId="urn:microsoft.com/office/officeart/2005/8/layout/radial1"/>
    <dgm:cxn modelId="{DAF9CDE5-3301-A34B-BB7D-14F9F5B6BAD5}" type="presOf" srcId="{3A4A075E-97A0-3F46-9E75-51AA74A44BCA}" destId="{79D4FE58-14FB-774D-A5F4-B9A174149EFD}" srcOrd="0" destOrd="0" presId="urn:microsoft.com/office/officeart/2005/8/layout/radial1"/>
    <dgm:cxn modelId="{A58338EC-30D6-B848-9013-AD5BE996A155}" type="presOf" srcId="{0C1B3F4B-3AE3-B449-8012-6EF576EE5777}" destId="{9CFCCD3E-793A-5D48-B7FB-4DC2EAA71DD9}" srcOrd="0" destOrd="0" presId="urn:microsoft.com/office/officeart/2005/8/layout/radial1"/>
    <dgm:cxn modelId="{37EBDCF1-BB96-DE44-A7B4-40F8E5A9A707}" type="presOf" srcId="{C32AA882-7197-3A48-B8B6-3C22C8A2EFB0}" destId="{17467523-DCE8-8C4A-AD1D-15AD1F36AA74}" srcOrd="0" destOrd="0" presId="urn:microsoft.com/office/officeart/2005/8/layout/radial1"/>
    <dgm:cxn modelId="{323F67FD-5EE6-EB41-A444-FBF6EF15BCCD}" type="presOf" srcId="{D627FACE-807D-284B-8F5F-C778230D460E}" destId="{120A5F98-842F-0540-B543-D7BB08675030}" srcOrd="0" destOrd="0" presId="urn:microsoft.com/office/officeart/2005/8/layout/radial1"/>
    <dgm:cxn modelId="{932D652F-7C8C-8B4F-9CA4-76EC9B7EE804}" type="presParOf" srcId="{1766EB4D-1DAF-504F-8FBA-72B275D33203}" destId="{F6145A23-4085-804D-84A0-F4D81B9AEEED}" srcOrd="0" destOrd="0" presId="urn:microsoft.com/office/officeart/2005/8/layout/radial1"/>
    <dgm:cxn modelId="{9CCF35F2-5808-5E47-A53B-CE3D628C4461}" type="presParOf" srcId="{1766EB4D-1DAF-504F-8FBA-72B275D33203}" destId="{9CFCCD3E-793A-5D48-B7FB-4DC2EAA71DD9}" srcOrd="1" destOrd="0" presId="urn:microsoft.com/office/officeart/2005/8/layout/radial1"/>
    <dgm:cxn modelId="{CBECC599-934C-524B-AF39-983AD0DA0C48}" type="presParOf" srcId="{9CFCCD3E-793A-5D48-B7FB-4DC2EAA71DD9}" destId="{CA8B6C58-B6FC-364E-8646-B3E48D8EC496}" srcOrd="0" destOrd="0" presId="urn:microsoft.com/office/officeart/2005/8/layout/radial1"/>
    <dgm:cxn modelId="{1E23AB9C-26D8-4A44-9EE1-9AA743B07853}" type="presParOf" srcId="{1766EB4D-1DAF-504F-8FBA-72B275D33203}" destId="{5FB767C8-869C-CD45-B8C7-202859BF827D}" srcOrd="2" destOrd="0" presId="urn:microsoft.com/office/officeart/2005/8/layout/radial1"/>
    <dgm:cxn modelId="{70F46919-FB15-C44A-A68E-D198C4359367}" type="presParOf" srcId="{1766EB4D-1DAF-504F-8FBA-72B275D33203}" destId="{514C0367-BE02-E742-8BEC-156A2A50E074}" srcOrd="3" destOrd="0" presId="urn:microsoft.com/office/officeart/2005/8/layout/radial1"/>
    <dgm:cxn modelId="{38DE4ADB-AF92-414B-A0FA-0A79C15F8830}" type="presParOf" srcId="{514C0367-BE02-E742-8BEC-156A2A50E074}" destId="{B2F421E0-11E5-3641-8DAE-C9891BB0DFC3}" srcOrd="0" destOrd="0" presId="urn:microsoft.com/office/officeart/2005/8/layout/radial1"/>
    <dgm:cxn modelId="{A110F57B-2C7A-EE4C-81D7-0FAFA5DA7F3E}" type="presParOf" srcId="{1766EB4D-1DAF-504F-8FBA-72B275D33203}" destId="{95924D8D-4E8E-7747-B939-6FC494A8AD32}" srcOrd="4" destOrd="0" presId="urn:microsoft.com/office/officeart/2005/8/layout/radial1"/>
    <dgm:cxn modelId="{D12844B1-46D8-3D49-839E-05A1AA7BA090}" type="presParOf" srcId="{1766EB4D-1DAF-504F-8FBA-72B275D33203}" destId="{E43616A0-C8A1-364C-883F-24B848AB2B27}" srcOrd="5" destOrd="0" presId="urn:microsoft.com/office/officeart/2005/8/layout/radial1"/>
    <dgm:cxn modelId="{D695D615-9F17-F243-A0EE-86EE29C4443B}" type="presParOf" srcId="{E43616A0-C8A1-364C-883F-24B848AB2B27}" destId="{3040CD24-74D8-A047-9437-4D9CE25E2CC2}" srcOrd="0" destOrd="0" presId="urn:microsoft.com/office/officeart/2005/8/layout/radial1"/>
    <dgm:cxn modelId="{B0E1A029-460C-5A49-8EFE-90EA04D849F1}" type="presParOf" srcId="{1766EB4D-1DAF-504F-8FBA-72B275D33203}" destId="{4BE44019-40C1-4442-B0BE-5332BDB605DB}" srcOrd="6" destOrd="0" presId="urn:microsoft.com/office/officeart/2005/8/layout/radial1"/>
    <dgm:cxn modelId="{5D2EE603-4B9F-4943-9C94-D11A23B8336B}" type="presParOf" srcId="{1766EB4D-1DAF-504F-8FBA-72B275D33203}" destId="{D1F381EB-3F3A-F34F-86E8-C6F116D4D95A}" srcOrd="7" destOrd="0" presId="urn:microsoft.com/office/officeart/2005/8/layout/radial1"/>
    <dgm:cxn modelId="{BD298813-E4D8-5A48-B86F-6C01FFC5A0A3}" type="presParOf" srcId="{D1F381EB-3F3A-F34F-86E8-C6F116D4D95A}" destId="{16C565F8-B406-5A48-863C-67224BF112C5}" srcOrd="0" destOrd="0" presId="urn:microsoft.com/office/officeart/2005/8/layout/radial1"/>
    <dgm:cxn modelId="{DF537031-5718-424F-A2FA-C106B487C775}" type="presParOf" srcId="{1766EB4D-1DAF-504F-8FBA-72B275D33203}" destId="{D89641D1-7920-AF47-A2AA-2B2DB8487C2F}" srcOrd="8" destOrd="0" presId="urn:microsoft.com/office/officeart/2005/8/layout/radial1"/>
    <dgm:cxn modelId="{0E45E7A8-3D8F-0C4F-9CB9-48F904837492}" type="presParOf" srcId="{1766EB4D-1DAF-504F-8FBA-72B275D33203}" destId="{9C61B52D-7A10-F043-B327-CA6DE93AC73F}" srcOrd="9" destOrd="0" presId="urn:microsoft.com/office/officeart/2005/8/layout/radial1"/>
    <dgm:cxn modelId="{7943E320-10AF-5E4B-AED0-3FF0CB0701BA}" type="presParOf" srcId="{9C61B52D-7A10-F043-B327-CA6DE93AC73F}" destId="{FE806DD7-7506-2847-9298-A06331C7C796}" srcOrd="0" destOrd="0" presId="urn:microsoft.com/office/officeart/2005/8/layout/radial1"/>
    <dgm:cxn modelId="{246E8610-56D2-8A45-B371-508B5052601B}" type="presParOf" srcId="{1766EB4D-1DAF-504F-8FBA-72B275D33203}" destId="{58E5DE8E-5F21-4F4B-BADC-D68EB73117CD}" srcOrd="10" destOrd="0" presId="urn:microsoft.com/office/officeart/2005/8/layout/radial1"/>
    <dgm:cxn modelId="{653C2A2E-EFE8-BE49-9E2B-BA6A042C3AA6}" type="presParOf" srcId="{1766EB4D-1DAF-504F-8FBA-72B275D33203}" destId="{2B9BA4BD-4623-F044-B84C-60A9B187AB86}" srcOrd="11" destOrd="0" presId="urn:microsoft.com/office/officeart/2005/8/layout/radial1"/>
    <dgm:cxn modelId="{FA2AF03F-8EC4-AC4C-8B39-4CA72531C246}" type="presParOf" srcId="{2B9BA4BD-4623-F044-B84C-60A9B187AB86}" destId="{35976DF5-B758-9C43-8B4B-28FC9C48F6B8}" srcOrd="0" destOrd="0" presId="urn:microsoft.com/office/officeart/2005/8/layout/radial1"/>
    <dgm:cxn modelId="{EE5617DF-F468-C147-BC65-D2B9F77FA15E}" type="presParOf" srcId="{1766EB4D-1DAF-504F-8FBA-72B275D33203}" destId="{17467523-DCE8-8C4A-AD1D-15AD1F36AA74}" srcOrd="12" destOrd="0" presId="urn:microsoft.com/office/officeart/2005/8/layout/radial1"/>
    <dgm:cxn modelId="{A7AC523B-6783-9D4A-9D20-2D27C1893D4F}" type="presParOf" srcId="{1766EB4D-1DAF-504F-8FBA-72B275D33203}" destId="{B0E4716B-EDE7-5042-B157-E3D2F5C7C629}" srcOrd="13" destOrd="0" presId="urn:microsoft.com/office/officeart/2005/8/layout/radial1"/>
    <dgm:cxn modelId="{A770F72B-440D-8847-8ECE-02C60239C198}" type="presParOf" srcId="{B0E4716B-EDE7-5042-B157-E3D2F5C7C629}" destId="{A5215E43-011E-794A-A3BE-84FF2BCF537D}" srcOrd="0" destOrd="0" presId="urn:microsoft.com/office/officeart/2005/8/layout/radial1"/>
    <dgm:cxn modelId="{2E406AFE-58D6-0F4D-B906-78D8F9A81418}" type="presParOf" srcId="{1766EB4D-1DAF-504F-8FBA-72B275D33203}" destId="{79D4FE58-14FB-774D-A5F4-B9A174149EFD}" srcOrd="14" destOrd="0" presId="urn:microsoft.com/office/officeart/2005/8/layout/radial1"/>
    <dgm:cxn modelId="{CD261B57-8D36-E04B-8DC3-D3A69F47C383}" type="presParOf" srcId="{1766EB4D-1DAF-504F-8FBA-72B275D33203}" destId="{FB7C162E-BD32-E842-8289-7148D87B048B}" srcOrd="15" destOrd="0" presId="urn:microsoft.com/office/officeart/2005/8/layout/radial1"/>
    <dgm:cxn modelId="{D210BD1F-89F5-E749-AAFF-E6D203158991}" type="presParOf" srcId="{FB7C162E-BD32-E842-8289-7148D87B048B}" destId="{1850A4EA-A843-BA4F-A701-272DCDE03FB5}" srcOrd="0" destOrd="0" presId="urn:microsoft.com/office/officeart/2005/8/layout/radial1"/>
    <dgm:cxn modelId="{47C383A1-AB91-8D40-AFCB-21E3A82B19EA}" type="presParOf" srcId="{1766EB4D-1DAF-504F-8FBA-72B275D33203}" destId="{21F6EDE9-5401-F94A-B47A-F753B06E1D87}" srcOrd="16" destOrd="0" presId="urn:microsoft.com/office/officeart/2005/8/layout/radial1"/>
    <dgm:cxn modelId="{B496A52F-0894-5E4E-9E6B-2B43E6836290}" type="presParOf" srcId="{1766EB4D-1DAF-504F-8FBA-72B275D33203}" destId="{C20BAC0E-E3D2-1F48-93D1-A1463802D3B1}" srcOrd="17" destOrd="0" presId="urn:microsoft.com/office/officeart/2005/8/layout/radial1"/>
    <dgm:cxn modelId="{22F2BA24-4F80-3C46-810B-9C289FC23036}" type="presParOf" srcId="{C20BAC0E-E3D2-1F48-93D1-A1463802D3B1}" destId="{042BA7C4-4D87-1B43-9D06-8D38E27E86B4}" srcOrd="0" destOrd="0" presId="urn:microsoft.com/office/officeart/2005/8/layout/radial1"/>
    <dgm:cxn modelId="{62EBCF01-86C8-5740-B873-808BD051F89F}" type="presParOf" srcId="{1766EB4D-1DAF-504F-8FBA-72B275D33203}" destId="{B205E2A9-7201-FC4B-A460-FA61DF596FC0}" srcOrd="18" destOrd="0" presId="urn:microsoft.com/office/officeart/2005/8/layout/radial1"/>
    <dgm:cxn modelId="{BC69448F-34AD-8744-8603-9C2C4715B9CD}" type="presParOf" srcId="{1766EB4D-1DAF-504F-8FBA-72B275D33203}" destId="{120A5F98-842F-0540-B543-D7BB08675030}" srcOrd="19" destOrd="0" presId="urn:microsoft.com/office/officeart/2005/8/layout/radial1"/>
    <dgm:cxn modelId="{4409B23C-7E9E-C949-9DB6-F23102F01829}" type="presParOf" srcId="{120A5F98-842F-0540-B543-D7BB08675030}" destId="{C72C7C51-8E03-CD41-8515-FA6306A05375}" srcOrd="0" destOrd="0" presId="urn:microsoft.com/office/officeart/2005/8/layout/radial1"/>
    <dgm:cxn modelId="{390AA7E2-2B06-3D4D-BD29-1B3CE4D28A7D}" type="presParOf" srcId="{1766EB4D-1DAF-504F-8FBA-72B275D33203}" destId="{32B85361-388E-DE41-BFF5-E83EE2507554}" srcOrd="20"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7ED901-B94E-3A45-8F23-9A0D57F93E9B}">
      <dsp:nvSpPr>
        <dsp:cNvPr id="0" name=""/>
        <dsp:cNvSpPr/>
      </dsp:nvSpPr>
      <dsp:spPr>
        <a:xfrm>
          <a:off x="0" y="269916"/>
          <a:ext cx="7781396" cy="378000"/>
        </a:xfrm>
        <a:prstGeom prst="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EE2F989-CB4E-4C41-90BA-AB13B309997C}">
      <dsp:nvSpPr>
        <dsp:cNvPr id="0" name=""/>
        <dsp:cNvSpPr/>
      </dsp:nvSpPr>
      <dsp:spPr>
        <a:xfrm>
          <a:off x="389069" y="48516"/>
          <a:ext cx="5446977" cy="442800"/>
        </a:xfrm>
        <a:prstGeom prst="roundRect">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5883" tIns="0" rIns="205883" bIns="0" numCol="1" spcCol="1270" anchor="ctr" anchorCtr="0">
          <a:noAutofit/>
        </a:bodyPr>
        <a:lstStyle/>
        <a:p>
          <a:pPr marL="0" lvl="0" indent="0" algn="l" defTabSz="1066800">
            <a:lnSpc>
              <a:spcPct val="90000"/>
            </a:lnSpc>
            <a:spcBef>
              <a:spcPct val="0"/>
            </a:spcBef>
            <a:spcAft>
              <a:spcPct val="35000"/>
            </a:spcAft>
            <a:buNone/>
          </a:pPr>
          <a:r>
            <a:rPr lang="it-IT" sz="2400" kern="1200" dirty="0"/>
            <a:t>Età &lt; 65 anni </a:t>
          </a:r>
        </a:p>
      </dsp:txBody>
      <dsp:txXfrm>
        <a:off x="410685" y="70132"/>
        <a:ext cx="5403745" cy="399568"/>
      </dsp:txXfrm>
    </dsp:sp>
    <dsp:sp modelId="{04746773-74A0-FB48-B8F0-024F29DD4CA9}">
      <dsp:nvSpPr>
        <dsp:cNvPr id="0" name=""/>
        <dsp:cNvSpPr/>
      </dsp:nvSpPr>
      <dsp:spPr>
        <a:xfrm>
          <a:off x="0" y="950316"/>
          <a:ext cx="7781396" cy="378000"/>
        </a:xfrm>
        <a:prstGeom prst="rect">
          <a:avLst/>
        </a:prstGeom>
        <a:solidFill>
          <a:schemeClr val="lt1">
            <a:alpha val="90000"/>
            <a:hueOff val="0"/>
            <a:satOff val="0"/>
            <a:lumOff val="0"/>
            <a:alphaOff val="0"/>
          </a:schemeClr>
        </a:solidFill>
        <a:ln w="9525" cap="flat" cmpd="sng" algn="ctr">
          <a:solidFill>
            <a:schemeClr val="accent4">
              <a:hueOff val="-892954"/>
              <a:satOff val="5380"/>
              <a:lumOff val="431"/>
              <a:alphaOff val="0"/>
            </a:schemeClr>
          </a:solidFill>
          <a:prstDash val="solid"/>
        </a:ln>
        <a:effectLst/>
      </dsp:spPr>
      <dsp:style>
        <a:lnRef idx="1">
          <a:scrgbClr r="0" g="0" b="0"/>
        </a:lnRef>
        <a:fillRef idx="1">
          <a:scrgbClr r="0" g="0" b="0"/>
        </a:fillRef>
        <a:effectRef idx="0">
          <a:scrgbClr r="0" g="0" b="0"/>
        </a:effectRef>
        <a:fontRef idx="minor"/>
      </dsp:style>
    </dsp:sp>
    <dsp:sp modelId="{94026715-2861-644B-8264-1F838D3F50E7}">
      <dsp:nvSpPr>
        <dsp:cNvPr id="0" name=""/>
        <dsp:cNvSpPr/>
      </dsp:nvSpPr>
      <dsp:spPr>
        <a:xfrm>
          <a:off x="389069" y="728916"/>
          <a:ext cx="5446977" cy="442800"/>
        </a:xfrm>
        <a:prstGeom prst="roundRect">
          <a:avLst/>
        </a:prstGeom>
        <a:gradFill rotWithShape="0">
          <a:gsLst>
            <a:gs pos="0">
              <a:schemeClr val="accent4">
                <a:hueOff val="-892954"/>
                <a:satOff val="5380"/>
                <a:lumOff val="431"/>
                <a:alphaOff val="0"/>
                <a:tint val="100000"/>
                <a:shade val="100000"/>
                <a:satMod val="130000"/>
              </a:schemeClr>
            </a:gs>
            <a:gs pos="100000">
              <a:schemeClr val="accent4">
                <a:hueOff val="-892954"/>
                <a:satOff val="5380"/>
                <a:lumOff val="431"/>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5883" tIns="0" rIns="205883" bIns="0" numCol="1" spcCol="1270" anchor="ctr" anchorCtr="0">
          <a:noAutofit/>
        </a:bodyPr>
        <a:lstStyle/>
        <a:p>
          <a:pPr marL="0" lvl="0" indent="0" algn="l" defTabSz="1066800">
            <a:lnSpc>
              <a:spcPct val="90000"/>
            </a:lnSpc>
            <a:spcBef>
              <a:spcPct val="0"/>
            </a:spcBef>
            <a:spcAft>
              <a:spcPct val="35000"/>
            </a:spcAft>
            <a:buNone/>
          </a:pPr>
          <a:r>
            <a:rPr lang="it-IT" sz="2400" kern="1200" dirty="0"/>
            <a:t>Diabetici</a:t>
          </a:r>
        </a:p>
      </dsp:txBody>
      <dsp:txXfrm>
        <a:off x="410685" y="750532"/>
        <a:ext cx="5403745" cy="399568"/>
      </dsp:txXfrm>
    </dsp:sp>
    <dsp:sp modelId="{805D2638-74B2-564D-83D6-E85910C01A19}">
      <dsp:nvSpPr>
        <dsp:cNvPr id="0" name=""/>
        <dsp:cNvSpPr/>
      </dsp:nvSpPr>
      <dsp:spPr>
        <a:xfrm>
          <a:off x="0" y="1630716"/>
          <a:ext cx="7781396" cy="378000"/>
        </a:xfrm>
        <a:prstGeom prst="rect">
          <a:avLst/>
        </a:prstGeom>
        <a:solidFill>
          <a:schemeClr val="lt1">
            <a:alpha val="90000"/>
            <a:hueOff val="0"/>
            <a:satOff val="0"/>
            <a:lumOff val="0"/>
            <a:alphaOff val="0"/>
          </a:schemeClr>
        </a:solidFill>
        <a:ln w="9525" cap="flat" cmpd="sng" algn="ctr">
          <a:solidFill>
            <a:schemeClr val="accent4">
              <a:hueOff val="-1785908"/>
              <a:satOff val="10760"/>
              <a:lumOff val="862"/>
              <a:alphaOff val="0"/>
            </a:schemeClr>
          </a:solidFill>
          <a:prstDash val="solid"/>
        </a:ln>
        <a:effectLst/>
      </dsp:spPr>
      <dsp:style>
        <a:lnRef idx="1">
          <a:scrgbClr r="0" g="0" b="0"/>
        </a:lnRef>
        <a:fillRef idx="1">
          <a:scrgbClr r="0" g="0" b="0"/>
        </a:fillRef>
        <a:effectRef idx="0">
          <a:scrgbClr r="0" g="0" b="0"/>
        </a:effectRef>
        <a:fontRef idx="minor"/>
      </dsp:style>
    </dsp:sp>
    <dsp:sp modelId="{E6A7B105-94D1-5C4B-989D-17D18B46945E}">
      <dsp:nvSpPr>
        <dsp:cNvPr id="0" name=""/>
        <dsp:cNvSpPr/>
      </dsp:nvSpPr>
      <dsp:spPr>
        <a:xfrm>
          <a:off x="389069" y="1409316"/>
          <a:ext cx="5446977" cy="442800"/>
        </a:xfrm>
        <a:prstGeom prst="roundRect">
          <a:avLst/>
        </a:prstGeom>
        <a:gradFill rotWithShape="0">
          <a:gsLst>
            <a:gs pos="0">
              <a:schemeClr val="accent4">
                <a:hueOff val="-1785908"/>
                <a:satOff val="10760"/>
                <a:lumOff val="862"/>
                <a:alphaOff val="0"/>
                <a:tint val="100000"/>
                <a:shade val="100000"/>
                <a:satMod val="130000"/>
              </a:schemeClr>
            </a:gs>
            <a:gs pos="100000">
              <a:schemeClr val="accent4">
                <a:hueOff val="-1785908"/>
                <a:satOff val="10760"/>
                <a:lumOff val="862"/>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5883" tIns="0" rIns="205883" bIns="0" numCol="1" spcCol="1270" anchor="ctr" anchorCtr="0">
          <a:noAutofit/>
        </a:bodyPr>
        <a:lstStyle/>
        <a:p>
          <a:pPr marL="0" lvl="0" indent="0" algn="l" defTabSz="1066800">
            <a:lnSpc>
              <a:spcPct val="90000"/>
            </a:lnSpc>
            <a:spcBef>
              <a:spcPct val="0"/>
            </a:spcBef>
            <a:spcAft>
              <a:spcPct val="35000"/>
            </a:spcAft>
            <a:buNone/>
          </a:pPr>
          <a:r>
            <a:rPr lang="it-IT" sz="2400" kern="1200"/>
            <a:t>Ipertensione arteriosa e polmonare </a:t>
          </a:r>
          <a:endParaRPr lang="it-IT" sz="2400" kern="1200" dirty="0"/>
        </a:p>
      </dsp:txBody>
      <dsp:txXfrm>
        <a:off x="410685" y="1430932"/>
        <a:ext cx="5403745" cy="399568"/>
      </dsp:txXfrm>
    </dsp:sp>
    <dsp:sp modelId="{26E7622B-1B4B-D94D-AC46-C21B217A21E6}">
      <dsp:nvSpPr>
        <dsp:cNvPr id="0" name=""/>
        <dsp:cNvSpPr/>
      </dsp:nvSpPr>
      <dsp:spPr>
        <a:xfrm>
          <a:off x="0" y="2311116"/>
          <a:ext cx="7781396" cy="378000"/>
        </a:xfrm>
        <a:prstGeom prst="rect">
          <a:avLst/>
        </a:prstGeom>
        <a:solidFill>
          <a:schemeClr val="lt1">
            <a:alpha val="90000"/>
            <a:hueOff val="0"/>
            <a:satOff val="0"/>
            <a:lumOff val="0"/>
            <a:alphaOff val="0"/>
          </a:schemeClr>
        </a:solidFill>
        <a:ln w="9525" cap="flat" cmpd="sng" algn="ctr">
          <a:solidFill>
            <a:schemeClr val="accent4">
              <a:hueOff val="-2678862"/>
              <a:satOff val="16139"/>
              <a:lumOff val="1294"/>
              <a:alphaOff val="0"/>
            </a:schemeClr>
          </a:solidFill>
          <a:prstDash val="solid"/>
        </a:ln>
        <a:effectLst/>
      </dsp:spPr>
      <dsp:style>
        <a:lnRef idx="1">
          <a:scrgbClr r="0" g="0" b="0"/>
        </a:lnRef>
        <a:fillRef idx="1">
          <a:scrgbClr r="0" g="0" b="0"/>
        </a:fillRef>
        <a:effectRef idx="0">
          <a:scrgbClr r="0" g="0" b="0"/>
        </a:effectRef>
        <a:fontRef idx="minor"/>
      </dsp:style>
    </dsp:sp>
    <dsp:sp modelId="{69A11B8B-A911-D843-95D8-141153C4CA54}">
      <dsp:nvSpPr>
        <dsp:cNvPr id="0" name=""/>
        <dsp:cNvSpPr/>
      </dsp:nvSpPr>
      <dsp:spPr>
        <a:xfrm>
          <a:off x="389069" y="2089716"/>
          <a:ext cx="5446977" cy="442800"/>
        </a:xfrm>
        <a:prstGeom prst="roundRect">
          <a:avLst/>
        </a:prstGeom>
        <a:gradFill rotWithShape="0">
          <a:gsLst>
            <a:gs pos="0">
              <a:schemeClr val="accent4">
                <a:hueOff val="-2678862"/>
                <a:satOff val="16139"/>
                <a:lumOff val="1294"/>
                <a:alphaOff val="0"/>
                <a:tint val="100000"/>
                <a:shade val="100000"/>
                <a:satMod val="130000"/>
              </a:schemeClr>
            </a:gs>
            <a:gs pos="100000">
              <a:schemeClr val="accent4">
                <a:hueOff val="-2678862"/>
                <a:satOff val="16139"/>
                <a:lumOff val="1294"/>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5883" tIns="0" rIns="205883" bIns="0" numCol="1" spcCol="1270" anchor="ctr" anchorCtr="0">
          <a:noAutofit/>
        </a:bodyPr>
        <a:lstStyle/>
        <a:p>
          <a:pPr marL="0" lvl="0" indent="0" algn="l" defTabSz="1066800">
            <a:lnSpc>
              <a:spcPct val="90000"/>
            </a:lnSpc>
            <a:spcBef>
              <a:spcPct val="0"/>
            </a:spcBef>
            <a:spcAft>
              <a:spcPct val="35000"/>
            </a:spcAft>
            <a:buNone/>
          </a:pPr>
          <a:r>
            <a:rPr lang="it-IT" sz="2400" kern="1200"/>
            <a:t>Cardiopatia ipertrofica e Aritmie</a:t>
          </a:r>
          <a:endParaRPr lang="it-IT" sz="2400" kern="1200" dirty="0"/>
        </a:p>
      </dsp:txBody>
      <dsp:txXfrm>
        <a:off x="410685" y="2111332"/>
        <a:ext cx="5403745" cy="399568"/>
      </dsp:txXfrm>
    </dsp:sp>
    <dsp:sp modelId="{A38DB2E0-E00E-8249-A4DD-EA08F484CBAC}">
      <dsp:nvSpPr>
        <dsp:cNvPr id="0" name=""/>
        <dsp:cNvSpPr/>
      </dsp:nvSpPr>
      <dsp:spPr>
        <a:xfrm>
          <a:off x="0" y="2991516"/>
          <a:ext cx="7781396" cy="378000"/>
        </a:xfrm>
        <a:prstGeom prst="rect">
          <a:avLst/>
        </a:prstGeom>
        <a:solidFill>
          <a:schemeClr val="lt1">
            <a:alpha val="90000"/>
            <a:hueOff val="0"/>
            <a:satOff val="0"/>
            <a:lumOff val="0"/>
            <a:alphaOff val="0"/>
          </a:schemeClr>
        </a:solidFill>
        <a:ln w="9525" cap="flat" cmpd="sng" algn="ctr">
          <a:solidFill>
            <a:schemeClr val="accent4">
              <a:hueOff val="-3571816"/>
              <a:satOff val="21519"/>
              <a:lumOff val="1725"/>
              <a:alphaOff val="0"/>
            </a:schemeClr>
          </a:solidFill>
          <a:prstDash val="solid"/>
        </a:ln>
        <a:effectLst/>
      </dsp:spPr>
      <dsp:style>
        <a:lnRef idx="1">
          <a:scrgbClr r="0" g="0" b="0"/>
        </a:lnRef>
        <a:fillRef idx="1">
          <a:scrgbClr r="0" g="0" b="0"/>
        </a:fillRef>
        <a:effectRef idx="0">
          <a:scrgbClr r="0" g="0" b="0"/>
        </a:effectRef>
        <a:fontRef idx="minor"/>
      </dsp:style>
    </dsp:sp>
    <dsp:sp modelId="{1C52232D-0CE7-D447-8CA5-A049075D83BA}">
      <dsp:nvSpPr>
        <dsp:cNvPr id="0" name=""/>
        <dsp:cNvSpPr/>
      </dsp:nvSpPr>
      <dsp:spPr>
        <a:xfrm>
          <a:off x="389069" y="2770116"/>
          <a:ext cx="5446977" cy="442800"/>
        </a:xfrm>
        <a:prstGeom prst="roundRect">
          <a:avLst/>
        </a:prstGeom>
        <a:gradFill rotWithShape="0">
          <a:gsLst>
            <a:gs pos="0">
              <a:schemeClr val="accent4">
                <a:hueOff val="-3571816"/>
                <a:satOff val="21519"/>
                <a:lumOff val="1725"/>
                <a:alphaOff val="0"/>
                <a:tint val="100000"/>
                <a:shade val="100000"/>
                <a:satMod val="130000"/>
              </a:schemeClr>
            </a:gs>
            <a:gs pos="100000">
              <a:schemeClr val="accent4">
                <a:hueOff val="-3571816"/>
                <a:satOff val="21519"/>
                <a:lumOff val="1725"/>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5883" tIns="0" rIns="205883" bIns="0" numCol="1" spcCol="1270" anchor="ctr" anchorCtr="0">
          <a:noAutofit/>
        </a:bodyPr>
        <a:lstStyle/>
        <a:p>
          <a:pPr marL="0" lvl="0" indent="0" algn="l" defTabSz="1066800">
            <a:lnSpc>
              <a:spcPct val="90000"/>
            </a:lnSpc>
            <a:spcBef>
              <a:spcPct val="0"/>
            </a:spcBef>
            <a:spcAft>
              <a:spcPct val="35000"/>
            </a:spcAft>
            <a:buNone/>
          </a:pPr>
          <a:r>
            <a:rPr lang="it-IT" sz="2400" kern="1200" dirty="0"/>
            <a:t>TVP</a:t>
          </a:r>
        </a:p>
      </dsp:txBody>
      <dsp:txXfrm>
        <a:off x="410685" y="2791732"/>
        <a:ext cx="5403745" cy="399568"/>
      </dsp:txXfrm>
    </dsp:sp>
    <dsp:sp modelId="{E42BDE45-784F-5946-A8E3-1726F3062F20}">
      <dsp:nvSpPr>
        <dsp:cNvPr id="0" name=""/>
        <dsp:cNvSpPr/>
      </dsp:nvSpPr>
      <dsp:spPr>
        <a:xfrm>
          <a:off x="0" y="3671916"/>
          <a:ext cx="7781396" cy="378000"/>
        </a:xfrm>
        <a:prstGeom prst="rect">
          <a:avLst/>
        </a:prstGeom>
        <a:solidFill>
          <a:schemeClr val="lt1">
            <a:alpha val="90000"/>
            <a:hueOff val="0"/>
            <a:satOff val="0"/>
            <a:lumOff val="0"/>
            <a:alphaOff val="0"/>
          </a:schemeClr>
        </a:solidFill>
        <a:ln w="9525" cap="flat" cmpd="sng" algn="ctr">
          <a:solidFill>
            <a:schemeClr val="accent4">
              <a:hueOff val="-4464770"/>
              <a:satOff val="26899"/>
              <a:lumOff val="2156"/>
              <a:alphaOff val="0"/>
            </a:schemeClr>
          </a:solidFill>
          <a:prstDash val="solid"/>
        </a:ln>
        <a:effectLst/>
      </dsp:spPr>
      <dsp:style>
        <a:lnRef idx="1">
          <a:scrgbClr r="0" g="0" b="0"/>
        </a:lnRef>
        <a:fillRef idx="1">
          <a:scrgbClr r="0" g="0" b="0"/>
        </a:fillRef>
        <a:effectRef idx="0">
          <a:scrgbClr r="0" g="0" b="0"/>
        </a:effectRef>
        <a:fontRef idx="minor"/>
      </dsp:style>
    </dsp:sp>
    <dsp:sp modelId="{439257FC-ED03-E547-A0FB-62C849A88F04}">
      <dsp:nvSpPr>
        <dsp:cNvPr id="0" name=""/>
        <dsp:cNvSpPr/>
      </dsp:nvSpPr>
      <dsp:spPr>
        <a:xfrm>
          <a:off x="389069" y="3450516"/>
          <a:ext cx="5446977" cy="442800"/>
        </a:xfrm>
        <a:prstGeom prst="roundRect">
          <a:avLst/>
        </a:prstGeom>
        <a:gradFill rotWithShape="0">
          <a:gsLst>
            <a:gs pos="0">
              <a:schemeClr val="accent4">
                <a:hueOff val="-4464770"/>
                <a:satOff val="26899"/>
                <a:lumOff val="2156"/>
                <a:alphaOff val="0"/>
                <a:tint val="100000"/>
                <a:shade val="100000"/>
                <a:satMod val="130000"/>
              </a:schemeClr>
            </a:gs>
            <a:gs pos="100000">
              <a:schemeClr val="accent4">
                <a:hueOff val="-4464770"/>
                <a:satOff val="26899"/>
                <a:lumOff val="2156"/>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5883" tIns="0" rIns="205883" bIns="0" numCol="1" spcCol="1270" anchor="ctr" anchorCtr="0">
          <a:noAutofit/>
        </a:bodyPr>
        <a:lstStyle/>
        <a:p>
          <a:pPr marL="0" lvl="0" indent="0" algn="l" defTabSz="1066800">
            <a:lnSpc>
              <a:spcPct val="90000"/>
            </a:lnSpc>
            <a:spcBef>
              <a:spcPct val="0"/>
            </a:spcBef>
            <a:spcAft>
              <a:spcPct val="35000"/>
            </a:spcAft>
            <a:buNone/>
          </a:pPr>
          <a:r>
            <a:rPr lang="it-IT" sz="2400" kern="1200"/>
            <a:t> OSAS</a:t>
          </a:r>
          <a:endParaRPr lang="it-IT" sz="2400" kern="1200" dirty="0"/>
        </a:p>
      </dsp:txBody>
      <dsp:txXfrm>
        <a:off x="410685" y="3472132"/>
        <a:ext cx="5403745" cy="3995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6D2D4A-5626-3B47-885D-A5353655ED6E}">
      <dsp:nvSpPr>
        <dsp:cNvPr id="0" name=""/>
        <dsp:cNvSpPr/>
      </dsp:nvSpPr>
      <dsp:spPr>
        <a:xfrm>
          <a:off x="587831" y="-5840"/>
          <a:ext cx="4296163" cy="4296163"/>
        </a:xfrm>
        <a:prstGeom prst="circularArrow">
          <a:avLst>
            <a:gd name="adj1" fmla="val 5274"/>
            <a:gd name="adj2" fmla="val 312630"/>
            <a:gd name="adj3" fmla="val 14282897"/>
            <a:gd name="adj4" fmla="val 17095042"/>
            <a:gd name="adj5" fmla="val 5477"/>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F2783C1-F168-104B-A62B-BABEEA2D2FBF}">
      <dsp:nvSpPr>
        <dsp:cNvPr id="0" name=""/>
        <dsp:cNvSpPr/>
      </dsp:nvSpPr>
      <dsp:spPr>
        <a:xfrm>
          <a:off x="1944646" y="364"/>
          <a:ext cx="1582532" cy="791266"/>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b="0" kern="1200" dirty="0">
              <a:solidFill>
                <a:srgbClr val="002060"/>
              </a:solidFill>
              <a:latin typeface="Century Gothic" panose="020B0502020202020204" pitchFamily="34" charset="0"/>
            </a:rPr>
            <a:t>RESPIRATORIE fini al 40%</a:t>
          </a:r>
        </a:p>
      </dsp:txBody>
      <dsp:txXfrm>
        <a:off x="1983272" y="38990"/>
        <a:ext cx="1505280" cy="714014"/>
      </dsp:txXfrm>
    </dsp:sp>
    <dsp:sp modelId="{95A8E3D7-393C-DB4F-A0D0-C45C54281B6C}">
      <dsp:nvSpPr>
        <dsp:cNvPr id="0" name=""/>
        <dsp:cNvSpPr/>
      </dsp:nvSpPr>
      <dsp:spPr>
        <a:xfrm>
          <a:off x="3454012" y="871796"/>
          <a:ext cx="1582532" cy="791266"/>
        </a:xfrm>
        <a:prstGeom prst="roundRect">
          <a:avLst/>
        </a:prstGeom>
        <a:gradFill rotWithShape="0">
          <a:gsLst>
            <a:gs pos="0">
              <a:schemeClr val="accent2">
                <a:hueOff val="936304"/>
                <a:satOff val="-1168"/>
                <a:lumOff val="275"/>
                <a:alphaOff val="0"/>
                <a:tint val="100000"/>
                <a:shade val="100000"/>
                <a:satMod val="130000"/>
              </a:schemeClr>
            </a:gs>
            <a:gs pos="100000">
              <a:schemeClr val="accent2">
                <a:hueOff val="936304"/>
                <a:satOff val="-1168"/>
                <a:lumOff val="275"/>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b="0" kern="1200" dirty="0">
              <a:solidFill>
                <a:srgbClr val="002060"/>
              </a:solidFill>
              <a:latin typeface="Century Gothic" panose="020B0502020202020204" pitchFamily="34" charset="0"/>
            </a:rPr>
            <a:t>TVP/EMBOLIA POLMONARE</a:t>
          </a:r>
        </a:p>
      </dsp:txBody>
      <dsp:txXfrm>
        <a:off x="3492638" y="910422"/>
        <a:ext cx="1505280" cy="714014"/>
      </dsp:txXfrm>
    </dsp:sp>
    <dsp:sp modelId="{31119B65-54A2-274D-A79D-6F75403639AE}">
      <dsp:nvSpPr>
        <dsp:cNvPr id="0" name=""/>
        <dsp:cNvSpPr/>
      </dsp:nvSpPr>
      <dsp:spPr>
        <a:xfrm>
          <a:off x="3454012" y="2614662"/>
          <a:ext cx="1582532" cy="791266"/>
        </a:xfrm>
        <a:prstGeom prst="roundRect">
          <a:avLst/>
        </a:prstGeom>
        <a:gradFill rotWithShape="0">
          <a:gsLst>
            <a:gs pos="0">
              <a:schemeClr val="accent2">
                <a:hueOff val="1872608"/>
                <a:satOff val="-2336"/>
                <a:lumOff val="549"/>
                <a:alphaOff val="0"/>
                <a:tint val="100000"/>
                <a:shade val="100000"/>
                <a:satMod val="130000"/>
              </a:schemeClr>
            </a:gs>
            <a:gs pos="100000">
              <a:schemeClr val="accent2">
                <a:hueOff val="1872608"/>
                <a:satOff val="-2336"/>
                <a:lumOff val="549"/>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b="0" kern="1200" dirty="0">
              <a:solidFill>
                <a:srgbClr val="002060"/>
              </a:solidFill>
              <a:latin typeface="Century Gothic" panose="020B0502020202020204" pitchFamily="34" charset="0"/>
            </a:rPr>
            <a:t>CARDIACHE</a:t>
          </a:r>
        </a:p>
      </dsp:txBody>
      <dsp:txXfrm>
        <a:off x="3492638" y="2653288"/>
        <a:ext cx="1505280" cy="714014"/>
      </dsp:txXfrm>
    </dsp:sp>
    <dsp:sp modelId="{BF713F4B-D6BD-D14E-8E8E-E944FCB9F78E}">
      <dsp:nvSpPr>
        <dsp:cNvPr id="0" name=""/>
        <dsp:cNvSpPr/>
      </dsp:nvSpPr>
      <dsp:spPr>
        <a:xfrm>
          <a:off x="1828227" y="3486095"/>
          <a:ext cx="1815370" cy="791266"/>
        </a:xfrm>
        <a:prstGeom prst="roundRect">
          <a:avLst/>
        </a:prstGeom>
        <a:gradFill rotWithShape="0">
          <a:gsLst>
            <a:gs pos="0">
              <a:schemeClr val="accent2">
                <a:hueOff val="2808911"/>
                <a:satOff val="-3503"/>
                <a:lumOff val="824"/>
                <a:alphaOff val="0"/>
                <a:tint val="100000"/>
                <a:shade val="100000"/>
                <a:satMod val="130000"/>
              </a:schemeClr>
            </a:gs>
            <a:gs pos="100000">
              <a:schemeClr val="accent2">
                <a:hueOff val="2808911"/>
                <a:satOff val="-3503"/>
                <a:lumOff val="824"/>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b="0" kern="1200" dirty="0">
              <a:solidFill>
                <a:srgbClr val="002060"/>
              </a:solidFill>
              <a:latin typeface="Century Gothic" panose="020B0502020202020204" pitchFamily="34" charset="0"/>
            </a:rPr>
            <a:t>EMORRAGICHE</a:t>
          </a:r>
        </a:p>
      </dsp:txBody>
      <dsp:txXfrm>
        <a:off x="1866853" y="3524721"/>
        <a:ext cx="1738118" cy="714014"/>
      </dsp:txXfrm>
    </dsp:sp>
    <dsp:sp modelId="{4BD1D24A-B708-894A-B510-73B3AD02E6F3}">
      <dsp:nvSpPr>
        <dsp:cNvPr id="0" name=""/>
        <dsp:cNvSpPr/>
      </dsp:nvSpPr>
      <dsp:spPr>
        <a:xfrm>
          <a:off x="365166" y="2614662"/>
          <a:ext cx="1722761" cy="791266"/>
        </a:xfrm>
        <a:prstGeom prst="roundRect">
          <a:avLst/>
        </a:prstGeom>
        <a:gradFill rotWithShape="0">
          <a:gsLst>
            <a:gs pos="0">
              <a:schemeClr val="accent2">
                <a:hueOff val="3745215"/>
                <a:satOff val="-4671"/>
                <a:lumOff val="1098"/>
                <a:alphaOff val="0"/>
                <a:tint val="100000"/>
                <a:shade val="100000"/>
                <a:satMod val="130000"/>
              </a:schemeClr>
            </a:gs>
            <a:gs pos="100000">
              <a:schemeClr val="accent2">
                <a:hueOff val="3745215"/>
                <a:satOff val="-4671"/>
                <a:lumOff val="1098"/>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b="0" kern="1200" dirty="0">
              <a:solidFill>
                <a:srgbClr val="002060"/>
              </a:solidFill>
              <a:latin typeface="Century Gothic" panose="020B0502020202020204" pitchFamily="34" charset="0"/>
            </a:rPr>
            <a:t>INFETTIVE</a:t>
          </a:r>
        </a:p>
      </dsp:txBody>
      <dsp:txXfrm>
        <a:off x="403792" y="2653288"/>
        <a:ext cx="1645509" cy="714014"/>
      </dsp:txXfrm>
    </dsp:sp>
    <dsp:sp modelId="{B59E4122-2D9F-754D-B14A-713DC7A71794}">
      <dsp:nvSpPr>
        <dsp:cNvPr id="0" name=""/>
        <dsp:cNvSpPr/>
      </dsp:nvSpPr>
      <dsp:spPr>
        <a:xfrm>
          <a:off x="435280" y="871796"/>
          <a:ext cx="1582532" cy="791266"/>
        </a:xfrm>
        <a:prstGeom prst="roundRect">
          <a:avLst/>
        </a:prstGeom>
        <a:gradFill rotWithShape="0">
          <a:gsLst>
            <a:gs pos="0">
              <a:schemeClr val="accent2">
                <a:hueOff val="4681519"/>
                <a:satOff val="-5839"/>
                <a:lumOff val="1373"/>
                <a:alphaOff val="0"/>
                <a:tint val="100000"/>
                <a:shade val="100000"/>
                <a:satMod val="130000"/>
              </a:schemeClr>
            </a:gs>
            <a:gs pos="100000">
              <a:schemeClr val="accent2">
                <a:hueOff val="4681519"/>
                <a:satOff val="-5839"/>
                <a:lumOff val="1373"/>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b="0" kern="1200" dirty="0">
              <a:solidFill>
                <a:srgbClr val="002060"/>
              </a:solidFill>
              <a:latin typeface="Century Gothic" panose="020B0502020202020204" pitchFamily="34" charset="0"/>
            </a:rPr>
            <a:t>VIE AEREE</a:t>
          </a:r>
        </a:p>
      </dsp:txBody>
      <dsp:txXfrm>
        <a:off x="473906" y="910422"/>
        <a:ext cx="1505280" cy="7140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31FBB6-C5BC-8943-A1D3-98589384BBB1}">
      <dsp:nvSpPr>
        <dsp:cNvPr id="0" name=""/>
        <dsp:cNvSpPr/>
      </dsp:nvSpPr>
      <dsp:spPr>
        <a:xfrm>
          <a:off x="-3841414" y="-589944"/>
          <a:ext cx="4578400" cy="4578400"/>
        </a:xfrm>
        <a:prstGeom prst="blockArc">
          <a:avLst>
            <a:gd name="adj1" fmla="val 18900000"/>
            <a:gd name="adj2" fmla="val 2700000"/>
            <a:gd name="adj3" fmla="val 472"/>
          </a:avLst>
        </a:pr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0C2F04-2238-AE45-B4C7-ABA8616D0DFB}">
      <dsp:nvSpPr>
        <dsp:cNvPr id="0" name=""/>
        <dsp:cNvSpPr/>
      </dsp:nvSpPr>
      <dsp:spPr>
        <a:xfrm>
          <a:off x="323043" y="212339"/>
          <a:ext cx="3354673" cy="424949"/>
        </a:xfrm>
        <a:prstGeom prst="rect">
          <a:avLst/>
        </a:prstGeom>
        <a:gradFill rotWithShape="0">
          <a:gsLst>
            <a:gs pos="0">
              <a:schemeClr val="accent1">
                <a:shade val="80000"/>
                <a:hueOff val="0"/>
                <a:satOff val="0"/>
                <a:lumOff val="0"/>
                <a:alphaOff val="0"/>
                <a:tint val="50000"/>
                <a:satMod val="300000"/>
              </a:schemeClr>
            </a:gs>
            <a:gs pos="35000">
              <a:schemeClr val="accent1">
                <a:shade val="80000"/>
                <a:hueOff val="0"/>
                <a:satOff val="0"/>
                <a:lumOff val="0"/>
                <a:alphaOff val="0"/>
                <a:tint val="37000"/>
                <a:satMod val="300000"/>
              </a:schemeClr>
            </a:gs>
            <a:gs pos="100000">
              <a:schemeClr val="accent1">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37304" tIns="30480" rIns="30480" bIns="30480" numCol="1" spcCol="1270" anchor="ctr" anchorCtr="0">
          <a:noAutofit/>
        </a:bodyPr>
        <a:lstStyle/>
        <a:p>
          <a:pPr marL="0" lvl="0" indent="0" algn="l" defTabSz="533400">
            <a:lnSpc>
              <a:spcPct val="90000"/>
            </a:lnSpc>
            <a:spcBef>
              <a:spcPct val="0"/>
            </a:spcBef>
            <a:spcAft>
              <a:spcPct val="35000"/>
            </a:spcAft>
            <a:buNone/>
          </a:pPr>
          <a:r>
            <a:rPr lang="it-IT" sz="1200" kern="1200" dirty="0"/>
            <a:t>IDENTIFICAZIONE OSA – score troppo sensibile</a:t>
          </a:r>
        </a:p>
      </dsp:txBody>
      <dsp:txXfrm>
        <a:off x="323043" y="212339"/>
        <a:ext cx="3354673" cy="424949"/>
      </dsp:txXfrm>
    </dsp:sp>
    <dsp:sp modelId="{602A1C27-E932-F742-B395-4CB3242B51A7}">
      <dsp:nvSpPr>
        <dsp:cNvPr id="0" name=""/>
        <dsp:cNvSpPr/>
      </dsp:nvSpPr>
      <dsp:spPr>
        <a:xfrm>
          <a:off x="57449" y="159220"/>
          <a:ext cx="531187" cy="531187"/>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1">
              <a:shade val="80000"/>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6D6206C8-0D59-B247-8BCD-B4B509BE4922}">
      <dsp:nvSpPr>
        <dsp:cNvPr id="0" name=""/>
        <dsp:cNvSpPr/>
      </dsp:nvSpPr>
      <dsp:spPr>
        <a:xfrm>
          <a:off x="627549" y="849560"/>
          <a:ext cx="3050166" cy="424949"/>
        </a:xfrm>
        <a:prstGeom prst="rect">
          <a:avLst/>
        </a:prstGeom>
        <a:gradFill rotWithShape="0">
          <a:gsLst>
            <a:gs pos="0">
              <a:schemeClr val="accent1">
                <a:shade val="80000"/>
                <a:hueOff val="76561"/>
                <a:satOff val="-1098"/>
                <a:lumOff val="6404"/>
                <a:alphaOff val="0"/>
                <a:tint val="50000"/>
                <a:satMod val="300000"/>
              </a:schemeClr>
            </a:gs>
            <a:gs pos="35000">
              <a:schemeClr val="accent1">
                <a:shade val="80000"/>
                <a:hueOff val="76561"/>
                <a:satOff val="-1098"/>
                <a:lumOff val="6404"/>
                <a:alphaOff val="0"/>
                <a:tint val="37000"/>
                <a:satMod val="300000"/>
              </a:schemeClr>
            </a:gs>
            <a:gs pos="100000">
              <a:schemeClr val="accent1">
                <a:shade val="80000"/>
                <a:hueOff val="76561"/>
                <a:satOff val="-1098"/>
                <a:lumOff val="640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37304" tIns="30480" rIns="30480" bIns="30480" numCol="1" spcCol="1270" anchor="ctr" anchorCtr="0">
          <a:noAutofit/>
        </a:bodyPr>
        <a:lstStyle/>
        <a:p>
          <a:pPr marL="0" lvl="0" indent="0" algn="l" defTabSz="533400">
            <a:lnSpc>
              <a:spcPct val="90000"/>
            </a:lnSpc>
            <a:spcBef>
              <a:spcPct val="0"/>
            </a:spcBef>
            <a:spcAft>
              <a:spcPct val="35000"/>
            </a:spcAft>
            <a:buNone/>
          </a:pPr>
          <a:r>
            <a:rPr lang="it-IT" sz="1200" kern="1200" dirty="0"/>
            <a:t>POLISONNOGRAFIA – 70% OSAS</a:t>
          </a:r>
        </a:p>
      </dsp:txBody>
      <dsp:txXfrm>
        <a:off x="627549" y="849560"/>
        <a:ext cx="3050166" cy="424949"/>
      </dsp:txXfrm>
    </dsp:sp>
    <dsp:sp modelId="{37FAD6C1-2BD4-B74F-9FD2-65957F50709A}">
      <dsp:nvSpPr>
        <dsp:cNvPr id="0" name=""/>
        <dsp:cNvSpPr/>
      </dsp:nvSpPr>
      <dsp:spPr>
        <a:xfrm>
          <a:off x="361956" y="796441"/>
          <a:ext cx="531187" cy="531187"/>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1">
              <a:shade val="80000"/>
              <a:hueOff val="76561"/>
              <a:satOff val="-1098"/>
              <a:lumOff val="6404"/>
              <a:alphaOff val="0"/>
            </a:schemeClr>
          </a:solidFill>
          <a:prstDash val="solid"/>
        </a:ln>
        <a:effectLst/>
      </dsp:spPr>
      <dsp:style>
        <a:lnRef idx="1">
          <a:scrgbClr r="0" g="0" b="0"/>
        </a:lnRef>
        <a:fillRef idx="2">
          <a:scrgbClr r="0" g="0" b="0"/>
        </a:fillRef>
        <a:effectRef idx="0">
          <a:scrgbClr r="0" g="0" b="0"/>
        </a:effectRef>
        <a:fontRef idx="minor"/>
      </dsp:style>
    </dsp:sp>
    <dsp:sp modelId="{40F9C3F3-2CFB-F044-B52C-F6D1325AFC10}">
      <dsp:nvSpPr>
        <dsp:cNvPr id="0" name=""/>
        <dsp:cNvSpPr/>
      </dsp:nvSpPr>
      <dsp:spPr>
        <a:xfrm>
          <a:off x="721008" y="1486781"/>
          <a:ext cx="2956707" cy="424949"/>
        </a:xfrm>
        <a:prstGeom prst="rect">
          <a:avLst/>
        </a:prstGeom>
        <a:gradFill rotWithShape="0">
          <a:gsLst>
            <a:gs pos="0">
              <a:schemeClr val="accent1">
                <a:shade val="80000"/>
                <a:hueOff val="153123"/>
                <a:satOff val="-2196"/>
                <a:lumOff val="12807"/>
                <a:alphaOff val="0"/>
                <a:tint val="50000"/>
                <a:satMod val="300000"/>
              </a:schemeClr>
            </a:gs>
            <a:gs pos="35000">
              <a:schemeClr val="accent1">
                <a:shade val="80000"/>
                <a:hueOff val="153123"/>
                <a:satOff val="-2196"/>
                <a:lumOff val="12807"/>
                <a:alphaOff val="0"/>
                <a:tint val="37000"/>
                <a:satMod val="300000"/>
              </a:schemeClr>
            </a:gs>
            <a:gs pos="100000">
              <a:schemeClr val="accent1">
                <a:shade val="80000"/>
                <a:hueOff val="153123"/>
                <a:satOff val="-2196"/>
                <a:lumOff val="1280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37304" tIns="30480" rIns="30480" bIns="30480" numCol="1" spcCol="1270" anchor="ctr" anchorCtr="0">
          <a:noAutofit/>
        </a:bodyPr>
        <a:lstStyle/>
        <a:p>
          <a:pPr marL="0" lvl="0" indent="0" algn="l" defTabSz="533400">
            <a:lnSpc>
              <a:spcPct val="90000"/>
            </a:lnSpc>
            <a:spcBef>
              <a:spcPct val="0"/>
            </a:spcBef>
            <a:spcAft>
              <a:spcPct val="35000"/>
            </a:spcAft>
            <a:buNone/>
          </a:pPr>
          <a:r>
            <a:rPr lang="it-IT" sz="1200" kern="1200" dirty="0"/>
            <a:t>ADATTAMENTO ALLA CPAP – 30%</a:t>
          </a:r>
        </a:p>
      </dsp:txBody>
      <dsp:txXfrm>
        <a:off x="721008" y="1486781"/>
        <a:ext cx="2956707" cy="424949"/>
      </dsp:txXfrm>
    </dsp:sp>
    <dsp:sp modelId="{FE804230-2C73-F742-82DA-4F548D613458}">
      <dsp:nvSpPr>
        <dsp:cNvPr id="0" name=""/>
        <dsp:cNvSpPr/>
      </dsp:nvSpPr>
      <dsp:spPr>
        <a:xfrm>
          <a:off x="455415" y="1433662"/>
          <a:ext cx="531187" cy="531187"/>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1">
              <a:shade val="80000"/>
              <a:hueOff val="153123"/>
              <a:satOff val="-2196"/>
              <a:lumOff val="12807"/>
              <a:alphaOff val="0"/>
            </a:schemeClr>
          </a:solidFill>
          <a:prstDash val="solid"/>
        </a:ln>
        <a:effectLst/>
      </dsp:spPr>
      <dsp:style>
        <a:lnRef idx="1">
          <a:scrgbClr r="0" g="0" b="0"/>
        </a:lnRef>
        <a:fillRef idx="2">
          <a:scrgbClr r="0" g="0" b="0"/>
        </a:fillRef>
        <a:effectRef idx="0">
          <a:scrgbClr r="0" g="0" b="0"/>
        </a:effectRef>
        <a:fontRef idx="minor"/>
      </dsp:style>
    </dsp:sp>
    <dsp:sp modelId="{294D1821-990C-D64B-A2DA-B19E92C2BA21}">
      <dsp:nvSpPr>
        <dsp:cNvPr id="0" name=""/>
        <dsp:cNvSpPr/>
      </dsp:nvSpPr>
      <dsp:spPr>
        <a:xfrm>
          <a:off x="627549" y="2124002"/>
          <a:ext cx="3050166" cy="424949"/>
        </a:xfrm>
        <a:prstGeom prst="rect">
          <a:avLst/>
        </a:prstGeom>
        <a:gradFill rotWithShape="0">
          <a:gsLst>
            <a:gs pos="0">
              <a:schemeClr val="accent1">
                <a:shade val="80000"/>
                <a:hueOff val="229684"/>
                <a:satOff val="-3294"/>
                <a:lumOff val="19211"/>
                <a:alphaOff val="0"/>
                <a:tint val="50000"/>
                <a:satMod val="300000"/>
              </a:schemeClr>
            </a:gs>
            <a:gs pos="35000">
              <a:schemeClr val="accent1">
                <a:shade val="80000"/>
                <a:hueOff val="229684"/>
                <a:satOff val="-3294"/>
                <a:lumOff val="19211"/>
                <a:alphaOff val="0"/>
                <a:tint val="37000"/>
                <a:satMod val="300000"/>
              </a:schemeClr>
            </a:gs>
            <a:gs pos="100000">
              <a:schemeClr val="accent1">
                <a:shade val="80000"/>
                <a:hueOff val="229684"/>
                <a:satOff val="-3294"/>
                <a:lumOff val="19211"/>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37304" tIns="30480" rIns="30480" bIns="30480" numCol="1" spcCol="1270" anchor="ctr" anchorCtr="0">
          <a:noAutofit/>
        </a:bodyPr>
        <a:lstStyle/>
        <a:p>
          <a:pPr marL="0" lvl="0" indent="0" algn="l" defTabSz="533400">
            <a:lnSpc>
              <a:spcPct val="90000"/>
            </a:lnSpc>
            <a:spcBef>
              <a:spcPct val="0"/>
            </a:spcBef>
            <a:spcAft>
              <a:spcPct val="35000"/>
            </a:spcAft>
            <a:buNone/>
          </a:pPr>
          <a:r>
            <a:rPr lang="it-IT" sz="1200" kern="1200" dirty="0"/>
            <a:t>STOP FUMO 4 SETT PRIMA </a:t>
          </a:r>
        </a:p>
      </dsp:txBody>
      <dsp:txXfrm>
        <a:off x="627549" y="2124002"/>
        <a:ext cx="3050166" cy="424949"/>
      </dsp:txXfrm>
    </dsp:sp>
    <dsp:sp modelId="{87F0DE64-13F9-5348-B32E-7B00AD414415}">
      <dsp:nvSpPr>
        <dsp:cNvPr id="0" name=""/>
        <dsp:cNvSpPr/>
      </dsp:nvSpPr>
      <dsp:spPr>
        <a:xfrm>
          <a:off x="361956" y="2070883"/>
          <a:ext cx="531187" cy="531187"/>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1">
              <a:shade val="80000"/>
              <a:hueOff val="229684"/>
              <a:satOff val="-3294"/>
              <a:lumOff val="19211"/>
              <a:alphaOff val="0"/>
            </a:schemeClr>
          </a:solidFill>
          <a:prstDash val="solid"/>
        </a:ln>
        <a:effectLst/>
      </dsp:spPr>
      <dsp:style>
        <a:lnRef idx="1">
          <a:scrgbClr r="0" g="0" b="0"/>
        </a:lnRef>
        <a:fillRef idx="2">
          <a:scrgbClr r="0" g="0" b="0"/>
        </a:fillRef>
        <a:effectRef idx="0">
          <a:scrgbClr r="0" g="0" b="0"/>
        </a:effectRef>
        <a:fontRef idx="minor"/>
      </dsp:style>
    </dsp:sp>
    <dsp:sp modelId="{0C23A8F8-3A47-1047-91A9-FA91AFBE3E16}">
      <dsp:nvSpPr>
        <dsp:cNvPr id="0" name=""/>
        <dsp:cNvSpPr/>
      </dsp:nvSpPr>
      <dsp:spPr>
        <a:xfrm>
          <a:off x="323043" y="2761223"/>
          <a:ext cx="3354673" cy="424949"/>
        </a:xfrm>
        <a:prstGeom prst="rect">
          <a:avLst/>
        </a:prstGeom>
        <a:gradFill rotWithShape="0">
          <a:gsLst>
            <a:gs pos="0">
              <a:schemeClr val="accent1">
                <a:shade val="80000"/>
                <a:hueOff val="306246"/>
                <a:satOff val="-4392"/>
                <a:lumOff val="25615"/>
                <a:alphaOff val="0"/>
                <a:tint val="50000"/>
                <a:satMod val="300000"/>
              </a:schemeClr>
            </a:gs>
            <a:gs pos="35000">
              <a:schemeClr val="accent1">
                <a:shade val="80000"/>
                <a:hueOff val="306246"/>
                <a:satOff val="-4392"/>
                <a:lumOff val="25615"/>
                <a:alphaOff val="0"/>
                <a:tint val="37000"/>
                <a:satMod val="300000"/>
              </a:schemeClr>
            </a:gs>
            <a:gs pos="100000">
              <a:schemeClr val="accent1">
                <a:shade val="80000"/>
                <a:hueOff val="306246"/>
                <a:satOff val="-4392"/>
                <a:lumOff val="2561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37304" tIns="30480" rIns="30480" bIns="30480" numCol="1" spcCol="1270" anchor="ctr" anchorCtr="0">
          <a:noAutofit/>
        </a:bodyPr>
        <a:lstStyle/>
        <a:p>
          <a:pPr marL="0" lvl="0" indent="0" algn="l" defTabSz="533400">
            <a:lnSpc>
              <a:spcPct val="90000"/>
            </a:lnSpc>
            <a:spcBef>
              <a:spcPct val="0"/>
            </a:spcBef>
            <a:spcAft>
              <a:spcPct val="35000"/>
            </a:spcAft>
            <a:buNone/>
          </a:pPr>
          <a:r>
            <a:rPr lang="it-IT" sz="1200" kern="1200" dirty="0"/>
            <a:t>PLANNING GESTIONE VIE AEREE</a:t>
          </a:r>
        </a:p>
      </dsp:txBody>
      <dsp:txXfrm>
        <a:off x="323043" y="2761223"/>
        <a:ext cx="3354673" cy="424949"/>
      </dsp:txXfrm>
    </dsp:sp>
    <dsp:sp modelId="{E9938BC0-3E3F-4E48-8F1C-E01330244699}">
      <dsp:nvSpPr>
        <dsp:cNvPr id="0" name=""/>
        <dsp:cNvSpPr/>
      </dsp:nvSpPr>
      <dsp:spPr>
        <a:xfrm>
          <a:off x="57449" y="2708104"/>
          <a:ext cx="531187" cy="531187"/>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1">
              <a:shade val="80000"/>
              <a:hueOff val="306246"/>
              <a:satOff val="-4392"/>
              <a:lumOff val="25615"/>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32B32C-F59D-9D4B-8A1E-6714701EE186}">
      <dsp:nvSpPr>
        <dsp:cNvPr id="0" name=""/>
        <dsp:cNvSpPr/>
      </dsp:nvSpPr>
      <dsp:spPr>
        <a:xfrm rot="5400000">
          <a:off x="-154591" y="158401"/>
          <a:ext cx="1030610" cy="721427"/>
        </a:xfrm>
        <a:prstGeom prst="chevron">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kern="1200" dirty="0">
              <a:latin typeface="Century Gothic" panose="020B0502020202020204" pitchFamily="34" charset="0"/>
            </a:rPr>
            <a:t>A</a:t>
          </a:r>
        </a:p>
      </dsp:txBody>
      <dsp:txXfrm rot="-5400000">
        <a:off x="1" y="364524"/>
        <a:ext cx="721427" cy="309183"/>
      </dsp:txXfrm>
    </dsp:sp>
    <dsp:sp modelId="{5145892E-6085-2C4F-8BD8-F0D74F4DC5DC}">
      <dsp:nvSpPr>
        <dsp:cNvPr id="0" name=""/>
        <dsp:cNvSpPr/>
      </dsp:nvSpPr>
      <dsp:spPr>
        <a:xfrm rot="5400000">
          <a:off x="2490819" y="-1765582"/>
          <a:ext cx="670248" cy="4209032"/>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it-IT" sz="1400" kern="1200" dirty="0">
              <a:latin typeface="Century Gothic" panose="020B0502020202020204" pitchFamily="34" charset="0"/>
            </a:rPr>
            <a:t>POSIZIONE RAMPED</a:t>
          </a:r>
        </a:p>
        <a:p>
          <a:pPr marL="114300" lvl="1" indent="-114300" algn="l" defTabSz="622300">
            <a:lnSpc>
              <a:spcPct val="90000"/>
            </a:lnSpc>
            <a:spcBef>
              <a:spcPct val="0"/>
            </a:spcBef>
            <a:spcAft>
              <a:spcPct val="15000"/>
            </a:spcAft>
            <a:buChar char="•"/>
          </a:pPr>
          <a:r>
            <a:rPr lang="it-IT" sz="1400" kern="1200" dirty="0">
              <a:latin typeface="Century Gothic" panose="020B0502020202020204" pitchFamily="34" charset="0"/>
            </a:rPr>
            <a:t>PREOSSIGENAZIONE  </a:t>
          </a:r>
        </a:p>
        <a:p>
          <a:pPr marL="114300" lvl="1" indent="-114300" algn="l" defTabSz="622300">
            <a:lnSpc>
              <a:spcPct val="90000"/>
            </a:lnSpc>
            <a:spcBef>
              <a:spcPct val="0"/>
            </a:spcBef>
            <a:spcAft>
              <a:spcPct val="15000"/>
            </a:spcAft>
            <a:buChar char="•"/>
          </a:pPr>
          <a:r>
            <a:rPr lang="it-IT" sz="1400" kern="1200" dirty="0">
              <a:latin typeface="Century Gothic" panose="020B0502020202020204" pitchFamily="34" charset="0"/>
            </a:rPr>
            <a:t>IOT DIFFICILE</a:t>
          </a:r>
        </a:p>
      </dsp:txBody>
      <dsp:txXfrm rot="-5400000">
        <a:off x="721428" y="36528"/>
        <a:ext cx="4176313" cy="604810"/>
      </dsp:txXfrm>
    </dsp:sp>
    <dsp:sp modelId="{DC2ACD0D-FE0D-B14F-9136-B38FD0675142}">
      <dsp:nvSpPr>
        <dsp:cNvPr id="0" name=""/>
        <dsp:cNvSpPr/>
      </dsp:nvSpPr>
      <dsp:spPr>
        <a:xfrm rot="5400000">
          <a:off x="-154591" y="1071292"/>
          <a:ext cx="1030610" cy="721427"/>
        </a:xfrm>
        <a:prstGeom prst="chevron">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kern="1200" dirty="0">
              <a:latin typeface="Century Gothic" panose="020B0502020202020204" pitchFamily="34" charset="0"/>
            </a:rPr>
            <a:t>B</a:t>
          </a:r>
        </a:p>
      </dsp:txBody>
      <dsp:txXfrm rot="-5400000">
        <a:off x="1" y="1277415"/>
        <a:ext cx="721427" cy="309183"/>
      </dsp:txXfrm>
    </dsp:sp>
    <dsp:sp modelId="{0E252B87-F60C-3B4D-B2EA-C2815384D8BD}">
      <dsp:nvSpPr>
        <dsp:cNvPr id="0" name=""/>
        <dsp:cNvSpPr/>
      </dsp:nvSpPr>
      <dsp:spPr>
        <a:xfrm rot="5400000">
          <a:off x="2490995" y="-852866"/>
          <a:ext cx="669896" cy="4209032"/>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it-IT" sz="1400" kern="1200" dirty="0">
              <a:latin typeface="Century Gothic" panose="020B0502020202020204" pitchFamily="34" charset="0"/>
            </a:rPr>
            <a:t>VENTILAZIONE DIFFICOLTOSA</a:t>
          </a:r>
        </a:p>
        <a:p>
          <a:pPr marL="114300" lvl="1" indent="-114300" algn="l" defTabSz="622300">
            <a:lnSpc>
              <a:spcPct val="90000"/>
            </a:lnSpc>
            <a:spcBef>
              <a:spcPct val="0"/>
            </a:spcBef>
            <a:spcAft>
              <a:spcPct val="15000"/>
            </a:spcAft>
            <a:buChar char="•"/>
          </a:pPr>
          <a:r>
            <a:rPr lang="it-IT" sz="1400" kern="1200" dirty="0">
              <a:latin typeface="Century Gothic" panose="020B0502020202020204" pitchFamily="34" charset="0"/>
            </a:rPr>
            <a:t>RECLUTAMENTO</a:t>
          </a:r>
        </a:p>
      </dsp:txBody>
      <dsp:txXfrm rot="-5400000">
        <a:off x="721427" y="949404"/>
        <a:ext cx="4176330" cy="604492"/>
      </dsp:txXfrm>
    </dsp:sp>
    <dsp:sp modelId="{C8C92B1A-F780-EA4B-B9C1-7532D158660E}">
      <dsp:nvSpPr>
        <dsp:cNvPr id="0" name=""/>
        <dsp:cNvSpPr/>
      </dsp:nvSpPr>
      <dsp:spPr>
        <a:xfrm rot="5400000">
          <a:off x="-154591" y="1984183"/>
          <a:ext cx="1030610" cy="721427"/>
        </a:xfrm>
        <a:prstGeom prst="chevron">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kern="1200" dirty="0">
              <a:latin typeface="Century Gothic" panose="020B0502020202020204" pitchFamily="34" charset="0"/>
            </a:rPr>
            <a:t>C</a:t>
          </a:r>
        </a:p>
      </dsp:txBody>
      <dsp:txXfrm rot="-5400000">
        <a:off x="1" y="2190306"/>
        <a:ext cx="721427" cy="309183"/>
      </dsp:txXfrm>
    </dsp:sp>
    <dsp:sp modelId="{933557C2-31BF-8443-A1BD-5EFBA2E24FAF}">
      <dsp:nvSpPr>
        <dsp:cNvPr id="0" name=""/>
        <dsp:cNvSpPr/>
      </dsp:nvSpPr>
      <dsp:spPr>
        <a:xfrm rot="5400000">
          <a:off x="2490995" y="60024"/>
          <a:ext cx="669896" cy="4209032"/>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it-IT" sz="1400" kern="1200" dirty="0">
              <a:latin typeface="Century Gothic" panose="020B0502020202020204" pitchFamily="34" charset="0"/>
            </a:rPr>
            <a:t>PERFUSIONE D’ORGANO</a:t>
          </a:r>
        </a:p>
        <a:p>
          <a:pPr marL="114300" lvl="1" indent="-114300" algn="l" defTabSz="622300">
            <a:lnSpc>
              <a:spcPct val="90000"/>
            </a:lnSpc>
            <a:spcBef>
              <a:spcPct val="0"/>
            </a:spcBef>
            <a:spcAft>
              <a:spcPct val="15000"/>
            </a:spcAft>
            <a:buChar char="•"/>
          </a:pPr>
          <a:r>
            <a:rPr lang="it-IT" sz="1400" kern="1200" dirty="0">
              <a:latin typeface="Century Gothic" panose="020B0502020202020204" pitchFamily="34" charset="0"/>
            </a:rPr>
            <a:t>EVITARE IPOTENSIONE</a:t>
          </a:r>
        </a:p>
        <a:p>
          <a:pPr marL="114300" lvl="1" indent="-114300" algn="l" defTabSz="622300">
            <a:lnSpc>
              <a:spcPct val="90000"/>
            </a:lnSpc>
            <a:spcBef>
              <a:spcPct val="0"/>
            </a:spcBef>
            <a:spcAft>
              <a:spcPct val="15000"/>
            </a:spcAft>
            <a:buChar char="•"/>
          </a:pPr>
          <a:r>
            <a:rPr lang="it-IT" sz="1400" kern="1200" dirty="0">
              <a:latin typeface="Century Gothic" panose="020B0502020202020204" pitchFamily="34" charset="0"/>
            </a:rPr>
            <a:t>TP FLUIDICA</a:t>
          </a:r>
        </a:p>
      </dsp:txBody>
      <dsp:txXfrm rot="-5400000">
        <a:off x="721427" y="1862294"/>
        <a:ext cx="4176330" cy="604492"/>
      </dsp:txXfrm>
    </dsp:sp>
    <dsp:sp modelId="{DF02D384-C14C-5B41-98AD-5F43EC2E2424}">
      <dsp:nvSpPr>
        <dsp:cNvPr id="0" name=""/>
        <dsp:cNvSpPr/>
      </dsp:nvSpPr>
      <dsp:spPr>
        <a:xfrm rot="5400000">
          <a:off x="-154591" y="2897075"/>
          <a:ext cx="1030610" cy="721427"/>
        </a:xfrm>
        <a:prstGeom prst="chevron">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kern="1200" dirty="0">
              <a:latin typeface="Century Gothic" panose="020B0502020202020204" pitchFamily="34" charset="0"/>
            </a:rPr>
            <a:t>D</a:t>
          </a:r>
        </a:p>
      </dsp:txBody>
      <dsp:txXfrm rot="-5400000">
        <a:off x="1" y="3103198"/>
        <a:ext cx="721427" cy="309183"/>
      </dsp:txXfrm>
    </dsp:sp>
    <dsp:sp modelId="{CE4D4A31-2145-AC40-B4C6-02FE87A5A39B}">
      <dsp:nvSpPr>
        <dsp:cNvPr id="0" name=""/>
        <dsp:cNvSpPr/>
      </dsp:nvSpPr>
      <dsp:spPr>
        <a:xfrm rot="5400000">
          <a:off x="2490995" y="972915"/>
          <a:ext cx="669896" cy="4209032"/>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it-IT" sz="1400" kern="1200" dirty="0">
              <a:latin typeface="Century Gothic" panose="020B0502020202020204" pitchFamily="34" charset="0"/>
            </a:rPr>
            <a:t>VOLUME DI DISTRIBUZIONE DEI FARMACI</a:t>
          </a:r>
        </a:p>
        <a:p>
          <a:pPr marL="114300" lvl="1" indent="-114300" algn="l" defTabSz="622300">
            <a:lnSpc>
              <a:spcPct val="90000"/>
            </a:lnSpc>
            <a:spcBef>
              <a:spcPct val="0"/>
            </a:spcBef>
            <a:spcAft>
              <a:spcPct val="15000"/>
            </a:spcAft>
            <a:buChar char="•"/>
          </a:pPr>
          <a:r>
            <a:rPr lang="it-IT" sz="1400" kern="1200" dirty="0">
              <a:latin typeface="Century Gothic" panose="020B0502020202020204" pitchFamily="34" charset="0"/>
            </a:rPr>
            <a:t>MONITORAGGIO CURARIZZAZIONE E PROFONDITA’ ANESTESIA</a:t>
          </a:r>
        </a:p>
      </dsp:txBody>
      <dsp:txXfrm rot="-5400000">
        <a:off x="721427" y="2775185"/>
        <a:ext cx="4176330" cy="604492"/>
      </dsp:txXfrm>
    </dsp:sp>
    <dsp:sp modelId="{8D32DA71-FE06-D446-A062-8ADDC630B2D3}">
      <dsp:nvSpPr>
        <dsp:cNvPr id="0" name=""/>
        <dsp:cNvSpPr/>
      </dsp:nvSpPr>
      <dsp:spPr>
        <a:xfrm rot="5400000">
          <a:off x="-154591" y="3809966"/>
          <a:ext cx="1030610" cy="721427"/>
        </a:xfrm>
        <a:prstGeom prst="chevron">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kern="1200" dirty="0">
              <a:latin typeface="Century Gothic" panose="020B0502020202020204" pitchFamily="34" charset="0"/>
            </a:rPr>
            <a:t>E</a:t>
          </a:r>
        </a:p>
      </dsp:txBody>
      <dsp:txXfrm rot="-5400000">
        <a:off x="1" y="4016089"/>
        <a:ext cx="721427" cy="309183"/>
      </dsp:txXfrm>
    </dsp:sp>
    <dsp:sp modelId="{8714AE2B-EA26-364A-99BC-CDD3D71BF432}">
      <dsp:nvSpPr>
        <dsp:cNvPr id="0" name=""/>
        <dsp:cNvSpPr/>
      </dsp:nvSpPr>
      <dsp:spPr>
        <a:xfrm rot="5400000">
          <a:off x="2490995" y="1885806"/>
          <a:ext cx="669896" cy="4209032"/>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it-IT" sz="1400" kern="1200" dirty="0">
              <a:latin typeface="Century Gothic" panose="020B0502020202020204" pitchFamily="34" charset="0"/>
            </a:rPr>
            <a:t>PREVENZIONE IPOTERMIA</a:t>
          </a:r>
        </a:p>
        <a:p>
          <a:pPr marL="114300" lvl="1" indent="-114300" algn="l" defTabSz="622300">
            <a:lnSpc>
              <a:spcPct val="90000"/>
            </a:lnSpc>
            <a:spcBef>
              <a:spcPct val="0"/>
            </a:spcBef>
            <a:spcAft>
              <a:spcPct val="15000"/>
            </a:spcAft>
            <a:buChar char="•"/>
          </a:pPr>
          <a:r>
            <a:rPr lang="it-IT" sz="1400" kern="1200" dirty="0">
              <a:latin typeface="Century Gothic" panose="020B0502020202020204" pitchFamily="34" charset="0"/>
            </a:rPr>
            <a:t>PREVENZIONE PONV </a:t>
          </a:r>
        </a:p>
      </dsp:txBody>
      <dsp:txXfrm rot="-5400000">
        <a:off x="721427" y="3688076"/>
        <a:ext cx="4176330" cy="60449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145A23-4085-804D-84A0-F4D81B9AEEED}">
      <dsp:nvSpPr>
        <dsp:cNvPr id="0" name=""/>
        <dsp:cNvSpPr/>
      </dsp:nvSpPr>
      <dsp:spPr>
        <a:xfrm>
          <a:off x="3280105" y="2644747"/>
          <a:ext cx="2276882" cy="1412929"/>
        </a:xfrm>
        <a:prstGeom prst="ellipse">
          <a:avLst/>
        </a:prstGeom>
        <a:solidFill>
          <a:schemeClr val="accent1">
            <a:lumMod val="60000"/>
            <a:lumOff val="40000"/>
          </a:schemeClr>
        </a:solidFill>
        <a:ln w="19050" cmpd="sng">
          <a:solidFill>
            <a:schemeClr val="accent1">
              <a:lumMod val="75000"/>
            </a:schemeClr>
          </a:solidFill>
        </a:ln>
        <a:effectLst>
          <a:glow rad="139700">
            <a:schemeClr val="accent4">
              <a:satMod val="175000"/>
              <a:alpha val="40000"/>
            </a:schemeClr>
          </a:glow>
          <a:outerShdw blurRad="76200" dir="13500000" sy="23000" kx="1200000" algn="br" rotWithShape="0">
            <a:prstClr val="black">
              <a:alpha val="20000"/>
            </a:prstClr>
          </a:outerShdw>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endParaRPr lang="it-IT" sz="4400" b="0" kern="1200" dirty="0">
            <a:solidFill>
              <a:srgbClr val="FFFCFC"/>
            </a:solidFill>
            <a:latin typeface="+mn-lt"/>
            <a:cs typeface="Arial Narrow"/>
          </a:endParaRPr>
        </a:p>
      </dsp:txBody>
      <dsp:txXfrm>
        <a:off x="3613547" y="2851666"/>
        <a:ext cx="1609998" cy="999091"/>
      </dsp:txXfrm>
    </dsp:sp>
    <dsp:sp modelId="{9CFCCD3E-793A-5D48-B7FB-4DC2EAA71DD9}">
      <dsp:nvSpPr>
        <dsp:cNvPr id="0" name=""/>
        <dsp:cNvSpPr/>
      </dsp:nvSpPr>
      <dsp:spPr>
        <a:xfrm rot="16200000">
          <a:off x="3747304" y="1960947"/>
          <a:ext cx="1342484" cy="25114"/>
        </a:xfrm>
        <a:custGeom>
          <a:avLst/>
          <a:gdLst/>
          <a:ahLst/>
          <a:cxnLst/>
          <a:rect l="0" t="0" r="0" b="0"/>
          <a:pathLst>
            <a:path>
              <a:moveTo>
                <a:pt x="0" y="12557"/>
              </a:moveTo>
              <a:lnTo>
                <a:pt x="1342484" y="12557"/>
              </a:lnTo>
            </a:path>
          </a:pathLst>
        </a:custGeom>
        <a:noFill/>
        <a:ln w="19050" cap="flat" cmpd="sng" algn="ctr">
          <a:solidFill>
            <a:schemeClr val="accent1">
              <a:lumMod val="75000"/>
            </a:schemeClr>
          </a:solidFill>
          <a:prstDash val="solid"/>
        </a:ln>
        <a:effectLst>
          <a:glow rad="139700">
            <a:schemeClr val="accent4">
              <a:satMod val="175000"/>
              <a:alpha val="40000"/>
            </a:schemeClr>
          </a:glow>
          <a:outerShdw blurRad="76200" dir="13500000" sy="23000" kx="1200000" algn="br" rotWithShape="0">
            <a:prstClr val="black">
              <a:alpha val="20000"/>
            </a:prstClr>
          </a:outerShdw>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244600">
            <a:lnSpc>
              <a:spcPct val="90000"/>
            </a:lnSpc>
            <a:spcBef>
              <a:spcPct val="0"/>
            </a:spcBef>
            <a:spcAft>
              <a:spcPct val="35000"/>
            </a:spcAft>
            <a:buNone/>
          </a:pPr>
          <a:endParaRPr lang="it-IT" sz="2800" kern="1200">
            <a:solidFill>
              <a:srgbClr val="FFFCFC"/>
            </a:solidFill>
            <a:latin typeface="+mn-lt"/>
            <a:cs typeface="Arial Narrow"/>
          </a:endParaRPr>
        </a:p>
      </dsp:txBody>
      <dsp:txXfrm>
        <a:off x="4384984" y="1939943"/>
        <a:ext cx="67124" cy="67124"/>
      </dsp:txXfrm>
    </dsp:sp>
    <dsp:sp modelId="{5FB767C8-869C-CD45-B8C7-202859BF827D}">
      <dsp:nvSpPr>
        <dsp:cNvPr id="0" name=""/>
        <dsp:cNvSpPr/>
      </dsp:nvSpPr>
      <dsp:spPr>
        <a:xfrm>
          <a:off x="3780631" y="26433"/>
          <a:ext cx="1275829" cy="1275829"/>
        </a:xfrm>
        <a:prstGeom prst="ellipse">
          <a:avLst/>
        </a:prstGeom>
        <a:solidFill>
          <a:srgbClr val="000090"/>
        </a:solidFill>
        <a:ln w="19050" cmpd="sng">
          <a:solidFill>
            <a:schemeClr val="accent1">
              <a:lumMod val="75000"/>
            </a:schemeClr>
          </a:solidFill>
        </a:ln>
        <a:effectLst>
          <a:glow rad="139700">
            <a:schemeClr val="accent4">
              <a:satMod val="175000"/>
              <a:alpha val="40000"/>
            </a:schemeClr>
          </a:glow>
          <a:outerShdw blurRad="76200" dir="13500000" sy="23000" kx="1200000" algn="br" rotWithShape="0">
            <a:prstClr val="black">
              <a:alpha val="20000"/>
            </a:prstClr>
          </a:outerShdw>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it-IT" sz="1800" kern="1200" dirty="0">
              <a:solidFill>
                <a:srgbClr val="FFFCFC"/>
              </a:solidFill>
              <a:latin typeface="+mn-lt"/>
              <a:cs typeface="Arial Narrow"/>
            </a:rPr>
            <a:t>Chirurgo </a:t>
          </a:r>
        </a:p>
      </dsp:txBody>
      <dsp:txXfrm>
        <a:off x="3967472" y="213274"/>
        <a:ext cx="902147" cy="902147"/>
      </dsp:txXfrm>
    </dsp:sp>
    <dsp:sp modelId="{514C0367-BE02-E742-8BEC-156A2A50E074}">
      <dsp:nvSpPr>
        <dsp:cNvPr id="0" name=""/>
        <dsp:cNvSpPr/>
      </dsp:nvSpPr>
      <dsp:spPr>
        <a:xfrm rot="18560513">
          <a:off x="4763302" y="2346848"/>
          <a:ext cx="936478" cy="25114"/>
        </a:xfrm>
        <a:custGeom>
          <a:avLst/>
          <a:gdLst/>
          <a:ahLst/>
          <a:cxnLst/>
          <a:rect l="0" t="0" r="0" b="0"/>
          <a:pathLst>
            <a:path>
              <a:moveTo>
                <a:pt x="0" y="12557"/>
              </a:moveTo>
              <a:lnTo>
                <a:pt x="936478" y="12557"/>
              </a:lnTo>
            </a:path>
          </a:pathLst>
        </a:custGeom>
        <a:noFill/>
        <a:ln w="19050" cap="flat" cmpd="sng" algn="ctr">
          <a:solidFill>
            <a:schemeClr val="accent1">
              <a:lumMod val="75000"/>
            </a:schemeClr>
          </a:solidFill>
          <a:prstDash val="solid"/>
        </a:ln>
        <a:effectLst>
          <a:glow rad="139700">
            <a:schemeClr val="accent4">
              <a:satMod val="175000"/>
              <a:alpha val="40000"/>
            </a:schemeClr>
          </a:glow>
          <a:outerShdw blurRad="76200" dir="13500000" sy="23000" kx="1200000" algn="br" rotWithShape="0">
            <a:prstClr val="black">
              <a:alpha val="20000"/>
            </a:prstClr>
          </a:outerShdw>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244600">
            <a:lnSpc>
              <a:spcPct val="90000"/>
            </a:lnSpc>
            <a:spcBef>
              <a:spcPct val="0"/>
            </a:spcBef>
            <a:spcAft>
              <a:spcPct val="35000"/>
            </a:spcAft>
            <a:buNone/>
          </a:pPr>
          <a:endParaRPr lang="it-IT" sz="2800" kern="1200">
            <a:solidFill>
              <a:srgbClr val="FFFCFC"/>
            </a:solidFill>
            <a:latin typeface="+mn-lt"/>
            <a:cs typeface="Arial Narrow"/>
          </a:endParaRPr>
        </a:p>
      </dsp:txBody>
      <dsp:txXfrm>
        <a:off x="5208130" y="2335993"/>
        <a:ext cx="46823" cy="46823"/>
      </dsp:txXfrm>
    </dsp:sp>
    <dsp:sp modelId="{95924D8D-4E8E-7747-B939-6FC494A8AD32}">
      <dsp:nvSpPr>
        <dsp:cNvPr id="0" name=""/>
        <dsp:cNvSpPr/>
      </dsp:nvSpPr>
      <dsp:spPr>
        <a:xfrm>
          <a:off x="5027035" y="799082"/>
          <a:ext cx="1921232" cy="1275829"/>
        </a:xfrm>
        <a:prstGeom prst="ellipse">
          <a:avLst/>
        </a:prstGeom>
        <a:solidFill>
          <a:srgbClr val="F420FF"/>
        </a:solidFill>
        <a:ln w="19050" cmpd="sng">
          <a:solidFill>
            <a:schemeClr val="accent1">
              <a:lumMod val="75000"/>
            </a:schemeClr>
          </a:solidFill>
        </a:ln>
        <a:effectLst>
          <a:glow rad="139700">
            <a:schemeClr val="accent4">
              <a:satMod val="175000"/>
              <a:alpha val="40000"/>
            </a:schemeClr>
          </a:glow>
          <a:outerShdw blurRad="76200" dir="13500000" sy="23000" kx="1200000" algn="br" rotWithShape="0">
            <a:prstClr val="black">
              <a:alpha val="20000"/>
            </a:prstClr>
          </a:outerShdw>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it-IT" sz="1800" b="0" kern="1200" dirty="0">
              <a:solidFill>
                <a:srgbClr val="FFFCFC"/>
              </a:solidFill>
              <a:latin typeface="+mn-lt"/>
              <a:cs typeface="Arial Narrow"/>
            </a:rPr>
            <a:t>Anestesista</a:t>
          </a:r>
        </a:p>
      </dsp:txBody>
      <dsp:txXfrm>
        <a:off x="5308393" y="985923"/>
        <a:ext cx="1358516" cy="902147"/>
      </dsp:txXfrm>
    </dsp:sp>
    <dsp:sp modelId="{E43616A0-C8A1-364C-883F-24B848AB2B27}">
      <dsp:nvSpPr>
        <dsp:cNvPr id="0" name=""/>
        <dsp:cNvSpPr/>
      </dsp:nvSpPr>
      <dsp:spPr>
        <a:xfrm rot="20520000">
          <a:off x="5406542" y="2881144"/>
          <a:ext cx="840151" cy="25114"/>
        </a:xfrm>
        <a:custGeom>
          <a:avLst/>
          <a:gdLst/>
          <a:ahLst/>
          <a:cxnLst/>
          <a:rect l="0" t="0" r="0" b="0"/>
          <a:pathLst>
            <a:path>
              <a:moveTo>
                <a:pt x="0" y="12557"/>
              </a:moveTo>
              <a:lnTo>
                <a:pt x="840151" y="12557"/>
              </a:lnTo>
            </a:path>
          </a:pathLst>
        </a:custGeom>
        <a:noFill/>
        <a:ln w="19050" cap="flat" cmpd="sng" algn="ctr">
          <a:solidFill>
            <a:schemeClr val="accent1">
              <a:lumMod val="75000"/>
            </a:schemeClr>
          </a:solidFill>
          <a:prstDash val="solid"/>
        </a:ln>
        <a:effectLst>
          <a:glow rad="139700">
            <a:schemeClr val="accent4">
              <a:satMod val="175000"/>
              <a:alpha val="40000"/>
            </a:schemeClr>
          </a:glow>
          <a:outerShdw blurRad="76200" dir="13500000" sy="23000" kx="1200000" algn="br" rotWithShape="0">
            <a:prstClr val="black">
              <a:alpha val="20000"/>
            </a:prstClr>
          </a:outerShdw>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244600">
            <a:lnSpc>
              <a:spcPct val="90000"/>
            </a:lnSpc>
            <a:spcBef>
              <a:spcPct val="0"/>
            </a:spcBef>
            <a:spcAft>
              <a:spcPct val="35000"/>
            </a:spcAft>
            <a:buNone/>
          </a:pPr>
          <a:endParaRPr lang="it-IT" sz="2800" kern="1200">
            <a:solidFill>
              <a:srgbClr val="FFFCFC"/>
            </a:solidFill>
            <a:latin typeface="+mn-lt"/>
            <a:cs typeface="Arial Narrow"/>
          </a:endParaRPr>
        </a:p>
      </dsp:txBody>
      <dsp:txXfrm>
        <a:off x="5805614" y="2872698"/>
        <a:ext cx="42007" cy="42007"/>
      </dsp:txXfrm>
    </dsp:sp>
    <dsp:sp modelId="{4BE44019-40C1-4442-B0BE-5332BDB605DB}">
      <dsp:nvSpPr>
        <dsp:cNvPr id="0" name=""/>
        <dsp:cNvSpPr/>
      </dsp:nvSpPr>
      <dsp:spPr>
        <a:xfrm>
          <a:off x="6165177" y="1883011"/>
          <a:ext cx="1617457" cy="1275829"/>
        </a:xfrm>
        <a:prstGeom prst="ellipse">
          <a:avLst/>
        </a:prstGeom>
        <a:solidFill>
          <a:srgbClr val="FF0000"/>
        </a:solidFill>
        <a:ln w="19050" cmpd="sng">
          <a:solidFill>
            <a:schemeClr val="accent1">
              <a:lumMod val="75000"/>
            </a:schemeClr>
          </a:solidFill>
        </a:ln>
        <a:effectLst>
          <a:glow rad="139700">
            <a:schemeClr val="accent4">
              <a:satMod val="175000"/>
              <a:alpha val="40000"/>
            </a:schemeClr>
          </a:glow>
          <a:outerShdw blurRad="76200" dir="13500000" sy="23000" kx="1200000" algn="br" rotWithShape="0">
            <a:prstClr val="black">
              <a:alpha val="20000"/>
            </a:prstClr>
          </a:outerShdw>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it-IT" sz="1800" b="0" kern="1200" dirty="0">
              <a:solidFill>
                <a:srgbClr val="FFFCFC"/>
              </a:solidFill>
              <a:latin typeface="+mn-lt"/>
              <a:cs typeface="Arial Narrow"/>
            </a:rPr>
            <a:t>Cardiologo</a:t>
          </a:r>
        </a:p>
      </dsp:txBody>
      <dsp:txXfrm>
        <a:off x="6402048" y="2069852"/>
        <a:ext cx="1143715" cy="902147"/>
      </dsp:txXfrm>
    </dsp:sp>
    <dsp:sp modelId="{D1F381EB-3F3A-F34F-86E8-C6F116D4D95A}">
      <dsp:nvSpPr>
        <dsp:cNvPr id="0" name=""/>
        <dsp:cNvSpPr/>
      </dsp:nvSpPr>
      <dsp:spPr>
        <a:xfrm rot="931036">
          <a:off x="5443095" y="3734487"/>
          <a:ext cx="802215" cy="25114"/>
        </a:xfrm>
        <a:custGeom>
          <a:avLst/>
          <a:gdLst/>
          <a:ahLst/>
          <a:cxnLst/>
          <a:rect l="0" t="0" r="0" b="0"/>
          <a:pathLst>
            <a:path>
              <a:moveTo>
                <a:pt x="0" y="12557"/>
              </a:moveTo>
              <a:lnTo>
                <a:pt x="802215" y="12557"/>
              </a:lnTo>
            </a:path>
          </a:pathLst>
        </a:custGeom>
        <a:noFill/>
        <a:ln w="19050" cap="flat" cmpd="sng" algn="ctr">
          <a:solidFill>
            <a:schemeClr val="accent1">
              <a:lumMod val="75000"/>
            </a:schemeClr>
          </a:solidFill>
          <a:prstDash val="solid"/>
        </a:ln>
        <a:effectLst>
          <a:glow rad="139700">
            <a:schemeClr val="accent4">
              <a:satMod val="175000"/>
              <a:alpha val="40000"/>
            </a:schemeClr>
          </a:glow>
          <a:outerShdw blurRad="76200" dir="13500000" sy="23000" kx="1200000" algn="br" rotWithShape="0">
            <a:prstClr val="black">
              <a:alpha val="20000"/>
            </a:prstClr>
          </a:outerShdw>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244600">
            <a:lnSpc>
              <a:spcPct val="90000"/>
            </a:lnSpc>
            <a:spcBef>
              <a:spcPct val="0"/>
            </a:spcBef>
            <a:spcAft>
              <a:spcPct val="35000"/>
            </a:spcAft>
            <a:buNone/>
          </a:pPr>
          <a:endParaRPr lang="it-IT" sz="2800" kern="1200">
            <a:solidFill>
              <a:srgbClr val="FFFCFC"/>
            </a:solidFill>
            <a:latin typeface="+mn-lt"/>
            <a:cs typeface="Arial Narrow"/>
          </a:endParaRPr>
        </a:p>
      </dsp:txBody>
      <dsp:txXfrm>
        <a:off x="5824148" y="3726989"/>
        <a:ext cx="40110" cy="40110"/>
      </dsp:txXfrm>
    </dsp:sp>
    <dsp:sp modelId="{D89641D1-7920-AF47-A2AA-2B2DB8487C2F}">
      <dsp:nvSpPr>
        <dsp:cNvPr id="0" name=""/>
        <dsp:cNvSpPr/>
      </dsp:nvSpPr>
      <dsp:spPr>
        <a:xfrm>
          <a:off x="5953569" y="3730002"/>
          <a:ext cx="2261228" cy="722642"/>
        </a:xfrm>
        <a:prstGeom prst="ellipse">
          <a:avLst/>
        </a:prstGeom>
        <a:solidFill>
          <a:srgbClr val="2FECEE"/>
        </a:solidFill>
        <a:ln w="19050" cmpd="sng">
          <a:solidFill>
            <a:schemeClr val="accent1">
              <a:lumMod val="75000"/>
            </a:schemeClr>
          </a:solidFill>
        </a:ln>
        <a:effectLst>
          <a:glow rad="139700">
            <a:schemeClr val="accent4">
              <a:satMod val="175000"/>
              <a:alpha val="40000"/>
            </a:schemeClr>
          </a:glow>
          <a:outerShdw blurRad="76200" dir="13500000" sy="23000" kx="1200000" algn="br" rotWithShape="0">
            <a:prstClr val="black">
              <a:alpha val="20000"/>
            </a:prstClr>
          </a:outerShdw>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it-IT" sz="1800" b="0" kern="1200" dirty="0">
              <a:solidFill>
                <a:srgbClr val="FFFCFC"/>
              </a:solidFill>
              <a:latin typeface="+mn-lt"/>
              <a:cs typeface="Arial Narrow"/>
            </a:rPr>
            <a:t>Endocrinologo</a:t>
          </a:r>
        </a:p>
      </dsp:txBody>
      <dsp:txXfrm>
        <a:off x="6284718" y="3835830"/>
        <a:ext cx="1598930" cy="510986"/>
      </dsp:txXfrm>
    </dsp:sp>
    <dsp:sp modelId="{9C61B52D-7A10-F043-B327-CA6DE93AC73F}">
      <dsp:nvSpPr>
        <dsp:cNvPr id="0" name=""/>
        <dsp:cNvSpPr/>
      </dsp:nvSpPr>
      <dsp:spPr>
        <a:xfrm rot="3240000">
          <a:off x="4600686" y="4543558"/>
          <a:ext cx="1386547" cy="25114"/>
        </a:xfrm>
        <a:custGeom>
          <a:avLst/>
          <a:gdLst/>
          <a:ahLst/>
          <a:cxnLst/>
          <a:rect l="0" t="0" r="0" b="0"/>
          <a:pathLst>
            <a:path>
              <a:moveTo>
                <a:pt x="0" y="12557"/>
              </a:moveTo>
              <a:lnTo>
                <a:pt x="1386547" y="12557"/>
              </a:lnTo>
            </a:path>
          </a:pathLst>
        </a:custGeom>
        <a:noFill/>
        <a:ln w="19050" cap="flat" cmpd="sng" algn="ctr">
          <a:solidFill>
            <a:schemeClr val="accent1">
              <a:lumMod val="75000"/>
            </a:schemeClr>
          </a:solidFill>
          <a:prstDash val="solid"/>
        </a:ln>
        <a:effectLst>
          <a:glow rad="139700">
            <a:schemeClr val="accent4">
              <a:satMod val="175000"/>
              <a:alpha val="40000"/>
            </a:schemeClr>
          </a:glow>
          <a:outerShdw blurRad="76200" dir="13500000" sy="23000" kx="1200000" algn="br" rotWithShape="0">
            <a:prstClr val="black">
              <a:alpha val="20000"/>
            </a:prstClr>
          </a:outerShdw>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244600">
            <a:lnSpc>
              <a:spcPct val="90000"/>
            </a:lnSpc>
            <a:spcBef>
              <a:spcPct val="0"/>
            </a:spcBef>
            <a:spcAft>
              <a:spcPct val="35000"/>
            </a:spcAft>
            <a:buNone/>
          </a:pPr>
          <a:endParaRPr lang="it-IT" sz="2800" kern="1200">
            <a:solidFill>
              <a:srgbClr val="FFFCFC"/>
            </a:solidFill>
            <a:latin typeface="+mn-lt"/>
            <a:cs typeface="Arial Narrow"/>
          </a:endParaRPr>
        </a:p>
      </dsp:txBody>
      <dsp:txXfrm>
        <a:off x="5259296" y="4521452"/>
        <a:ext cx="69327" cy="69327"/>
      </dsp:txXfrm>
    </dsp:sp>
    <dsp:sp modelId="{58E5DE8E-5F21-4F4B-BADC-D68EB73117CD}">
      <dsp:nvSpPr>
        <dsp:cNvPr id="0" name=""/>
        <dsp:cNvSpPr/>
      </dsp:nvSpPr>
      <dsp:spPr>
        <a:xfrm>
          <a:off x="4972232" y="5098804"/>
          <a:ext cx="2051226" cy="852253"/>
        </a:xfrm>
        <a:prstGeom prst="ellipse">
          <a:avLst/>
        </a:prstGeom>
        <a:solidFill>
          <a:srgbClr val="BBEE2C"/>
        </a:solidFill>
        <a:ln w="19050" cmpd="sng">
          <a:solidFill>
            <a:schemeClr val="accent1">
              <a:lumMod val="75000"/>
            </a:schemeClr>
          </a:solidFill>
        </a:ln>
        <a:effectLst>
          <a:glow rad="139700">
            <a:schemeClr val="accent4">
              <a:satMod val="175000"/>
              <a:alpha val="40000"/>
            </a:schemeClr>
          </a:glow>
          <a:outerShdw blurRad="76200" dir="13500000" sy="23000" kx="1200000" algn="br" rotWithShape="0">
            <a:prstClr val="black">
              <a:alpha val="20000"/>
            </a:prstClr>
          </a:outerShdw>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it-IT" sz="1800" b="0" kern="1200" dirty="0">
              <a:solidFill>
                <a:srgbClr val="FFFCFC"/>
              </a:solidFill>
              <a:latin typeface="+mn-lt"/>
              <a:cs typeface="Arial Narrow"/>
            </a:rPr>
            <a:t>Nutrizionista </a:t>
          </a:r>
        </a:p>
      </dsp:txBody>
      <dsp:txXfrm>
        <a:off x="5272627" y="5223614"/>
        <a:ext cx="1450436" cy="602633"/>
      </dsp:txXfrm>
    </dsp:sp>
    <dsp:sp modelId="{2B9BA4BD-4623-F044-B84C-60A9B187AB86}">
      <dsp:nvSpPr>
        <dsp:cNvPr id="0" name=""/>
        <dsp:cNvSpPr/>
      </dsp:nvSpPr>
      <dsp:spPr>
        <a:xfrm rot="5400000">
          <a:off x="3747304" y="4716362"/>
          <a:ext cx="1342484" cy="25114"/>
        </a:xfrm>
        <a:custGeom>
          <a:avLst/>
          <a:gdLst/>
          <a:ahLst/>
          <a:cxnLst/>
          <a:rect l="0" t="0" r="0" b="0"/>
          <a:pathLst>
            <a:path>
              <a:moveTo>
                <a:pt x="0" y="12557"/>
              </a:moveTo>
              <a:lnTo>
                <a:pt x="1342484" y="12557"/>
              </a:lnTo>
            </a:path>
          </a:pathLst>
        </a:custGeom>
        <a:noFill/>
        <a:ln w="19050" cap="flat" cmpd="sng" algn="ctr">
          <a:solidFill>
            <a:schemeClr val="accent1">
              <a:lumMod val="75000"/>
            </a:schemeClr>
          </a:solidFill>
          <a:prstDash val="solid"/>
        </a:ln>
        <a:effectLst>
          <a:glow rad="139700">
            <a:schemeClr val="accent4">
              <a:satMod val="175000"/>
              <a:alpha val="40000"/>
            </a:schemeClr>
          </a:glow>
          <a:outerShdw blurRad="76200" dir="13500000" sy="23000" kx="1200000" algn="br" rotWithShape="0">
            <a:prstClr val="black">
              <a:alpha val="20000"/>
            </a:prstClr>
          </a:outerShdw>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244600">
            <a:lnSpc>
              <a:spcPct val="90000"/>
            </a:lnSpc>
            <a:spcBef>
              <a:spcPct val="0"/>
            </a:spcBef>
            <a:spcAft>
              <a:spcPct val="35000"/>
            </a:spcAft>
            <a:buNone/>
          </a:pPr>
          <a:endParaRPr lang="it-IT" sz="2800" kern="1200">
            <a:solidFill>
              <a:srgbClr val="FFFCFC"/>
            </a:solidFill>
            <a:latin typeface="+mn-lt"/>
            <a:cs typeface="Arial Narrow"/>
          </a:endParaRPr>
        </a:p>
      </dsp:txBody>
      <dsp:txXfrm>
        <a:off x="4384984" y="4695357"/>
        <a:ext cx="67124" cy="67124"/>
      </dsp:txXfrm>
    </dsp:sp>
    <dsp:sp modelId="{17467523-DCE8-8C4A-AD1D-15AD1F36AA74}">
      <dsp:nvSpPr>
        <dsp:cNvPr id="0" name=""/>
        <dsp:cNvSpPr/>
      </dsp:nvSpPr>
      <dsp:spPr>
        <a:xfrm>
          <a:off x="3368704" y="5400162"/>
          <a:ext cx="2099682" cy="1275829"/>
        </a:xfrm>
        <a:prstGeom prst="ellipse">
          <a:avLst/>
        </a:prstGeom>
        <a:solidFill>
          <a:srgbClr val="1E58FF"/>
        </a:solidFill>
        <a:ln w="19050" cmpd="sng">
          <a:solidFill>
            <a:schemeClr val="accent1">
              <a:lumMod val="75000"/>
            </a:schemeClr>
          </a:solidFill>
        </a:ln>
        <a:effectLst>
          <a:glow rad="139700">
            <a:schemeClr val="accent4">
              <a:satMod val="175000"/>
              <a:alpha val="40000"/>
            </a:schemeClr>
          </a:glow>
          <a:outerShdw blurRad="76200" dir="13500000" sy="23000" kx="1200000" algn="br" rotWithShape="0">
            <a:prstClr val="black">
              <a:alpha val="20000"/>
            </a:prstClr>
          </a:outerShdw>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it-IT" sz="1800" b="0" kern="1200" dirty="0">
              <a:solidFill>
                <a:srgbClr val="FFFCFC"/>
              </a:solidFill>
              <a:latin typeface="+mn-lt"/>
              <a:cs typeface="Arial Narrow"/>
            </a:rPr>
            <a:t>Pneumologo</a:t>
          </a:r>
        </a:p>
      </dsp:txBody>
      <dsp:txXfrm>
        <a:off x="3676195" y="5587003"/>
        <a:ext cx="1484700" cy="902147"/>
      </dsp:txXfrm>
    </dsp:sp>
    <dsp:sp modelId="{B0E4716B-EDE7-5042-B157-E3D2F5C7C629}">
      <dsp:nvSpPr>
        <dsp:cNvPr id="0" name=""/>
        <dsp:cNvSpPr/>
      </dsp:nvSpPr>
      <dsp:spPr>
        <a:xfrm rot="7560000">
          <a:off x="2999127" y="4467502"/>
          <a:ext cx="1198525" cy="25114"/>
        </a:xfrm>
        <a:custGeom>
          <a:avLst/>
          <a:gdLst/>
          <a:ahLst/>
          <a:cxnLst/>
          <a:rect l="0" t="0" r="0" b="0"/>
          <a:pathLst>
            <a:path>
              <a:moveTo>
                <a:pt x="0" y="12557"/>
              </a:moveTo>
              <a:lnTo>
                <a:pt x="1198525" y="12557"/>
              </a:lnTo>
            </a:path>
          </a:pathLst>
        </a:custGeom>
        <a:noFill/>
        <a:ln w="25400" cap="flat" cmpd="sng" algn="ctr">
          <a:solidFill>
            <a:schemeClr val="accent4">
              <a:tint val="9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kern="1200"/>
        </a:p>
      </dsp:txBody>
      <dsp:txXfrm rot="10800000">
        <a:off x="3568427" y="4450096"/>
        <a:ext cx="59926" cy="59926"/>
      </dsp:txXfrm>
    </dsp:sp>
    <dsp:sp modelId="{79D4FE58-14FB-774D-A5F4-B9A174149EFD}">
      <dsp:nvSpPr>
        <dsp:cNvPr id="0" name=""/>
        <dsp:cNvSpPr/>
      </dsp:nvSpPr>
      <dsp:spPr>
        <a:xfrm>
          <a:off x="1989315" y="4887016"/>
          <a:ext cx="1699863" cy="1275829"/>
        </a:xfrm>
        <a:prstGeom prst="ellipse">
          <a:avLst/>
        </a:prstGeom>
        <a:solidFill>
          <a:srgbClr val="BBEE2C"/>
        </a:solidFill>
        <a:ln w="19050" cmpd="sng">
          <a:solidFill>
            <a:schemeClr val="accent1">
              <a:lumMod val="75000"/>
            </a:schemeClr>
          </a:solidFill>
        </a:ln>
        <a:effectLst>
          <a:glow rad="139700">
            <a:schemeClr val="accent4">
              <a:satMod val="175000"/>
              <a:alpha val="40000"/>
            </a:schemeClr>
          </a:glow>
          <a:outerShdw blurRad="76200" dir="13500000" sy="23000" kx="1200000" algn="br" rotWithShape="0">
            <a:prstClr val="black">
              <a:alpha val="20000"/>
            </a:prstClr>
          </a:outerShdw>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it-IT" sz="1800" b="0" kern="1200" dirty="0">
              <a:solidFill>
                <a:srgbClr val="FFFCFC"/>
              </a:solidFill>
              <a:latin typeface="+mn-lt"/>
              <a:cs typeface="Arial Narrow"/>
            </a:rPr>
            <a:t>Psichiatra</a:t>
          </a:r>
        </a:p>
      </dsp:txBody>
      <dsp:txXfrm>
        <a:off x="2238254" y="5073857"/>
        <a:ext cx="1201985" cy="902147"/>
      </dsp:txXfrm>
    </dsp:sp>
    <dsp:sp modelId="{FB7C162E-BD32-E842-8289-7148D87B048B}">
      <dsp:nvSpPr>
        <dsp:cNvPr id="0" name=""/>
        <dsp:cNvSpPr/>
      </dsp:nvSpPr>
      <dsp:spPr>
        <a:xfrm rot="9720000">
          <a:off x="2540001" y="3804147"/>
          <a:ext cx="891813" cy="25114"/>
        </a:xfrm>
        <a:custGeom>
          <a:avLst/>
          <a:gdLst/>
          <a:ahLst/>
          <a:cxnLst/>
          <a:rect l="0" t="0" r="0" b="0"/>
          <a:pathLst>
            <a:path>
              <a:moveTo>
                <a:pt x="0" y="12557"/>
              </a:moveTo>
              <a:lnTo>
                <a:pt x="891813" y="12557"/>
              </a:lnTo>
            </a:path>
          </a:pathLst>
        </a:custGeom>
        <a:noFill/>
        <a:ln w="25400" cap="flat" cmpd="sng" algn="ctr">
          <a:solidFill>
            <a:schemeClr val="accent4">
              <a:tint val="9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kern="1200"/>
        </a:p>
      </dsp:txBody>
      <dsp:txXfrm rot="10800000">
        <a:off x="2963612" y="3794409"/>
        <a:ext cx="44590" cy="44590"/>
      </dsp:txXfrm>
    </dsp:sp>
    <dsp:sp modelId="{21F6EDE9-5401-F94A-B47A-F753B06E1D87}">
      <dsp:nvSpPr>
        <dsp:cNvPr id="0" name=""/>
        <dsp:cNvSpPr/>
      </dsp:nvSpPr>
      <dsp:spPr>
        <a:xfrm>
          <a:off x="1115614" y="3543584"/>
          <a:ext cx="1495144" cy="1275829"/>
        </a:xfrm>
        <a:prstGeom prst="ellipse">
          <a:avLst/>
        </a:prstGeom>
        <a:solidFill>
          <a:srgbClr val="FFC000">
            <a:alpha val="58889"/>
          </a:srgb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it-IT" sz="1800" kern="1200" dirty="0"/>
            <a:t>Infermieri</a:t>
          </a:r>
        </a:p>
      </dsp:txBody>
      <dsp:txXfrm>
        <a:off x="1334573" y="3730425"/>
        <a:ext cx="1057226" cy="902147"/>
      </dsp:txXfrm>
    </dsp:sp>
    <dsp:sp modelId="{C20BAC0E-E3D2-1F48-93D1-A1463802D3B1}">
      <dsp:nvSpPr>
        <dsp:cNvPr id="0" name=""/>
        <dsp:cNvSpPr/>
      </dsp:nvSpPr>
      <dsp:spPr>
        <a:xfrm rot="11880000">
          <a:off x="2602494" y="2883060"/>
          <a:ext cx="827752" cy="25114"/>
        </a:xfrm>
        <a:custGeom>
          <a:avLst/>
          <a:gdLst/>
          <a:ahLst/>
          <a:cxnLst/>
          <a:rect l="0" t="0" r="0" b="0"/>
          <a:pathLst>
            <a:path>
              <a:moveTo>
                <a:pt x="0" y="12557"/>
              </a:moveTo>
              <a:lnTo>
                <a:pt x="827752" y="12557"/>
              </a:lnTo>
            </a:path>
          </a:pathLst>
        </a:custGeom>
        <a:noFill/>
        <a:ln w="25400" cap="flat" cmpd="sng" algn="ctr">
          <a:solidFill>
            <a:schemeClr val="accent4">
              <a:tint val="9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kern="1200"/>
        </a:p>
      </dsp:txBody>
      <dsp:txXfrm rot="10800000">
        <a:off x="2995677" y="2874924"/>
        <a:ext cx="41387" cy="41387"/>
      </dsp:txXfrm>
    </dsp:sp>
    <dsp:sp modelId="{B205E2A9-7201-FC4B-A460-FA61DF596FC0}">
      <dsp:nvSpPr>
        <dsp:cNvPr id="0" name=""/>
        <dsp:cNvSpPr/>
      </dsp:nvSpPr>
      <dsp:spPr>
        <a:xfrm>
          <a:off x="1039479" y="1883011"/>
          <a:ext cx="1647414" cy="1275829"/>
        </a:xfrm>
        <a:prstGeom prst="ellipse">
          <a:avLst/>
        </a:prstGeom>
        <a:solidFill>
          <a:schemeClr val="accent4">
            <a:alpha val="90000"/>
            <a:hueOff val="0"/>
            <a:satOff val="0"/>
            <a:lumOff val="0"/>
            <a:alphaOff val="-35556"/>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it-IT" sz="1800" kern="1200" dirty="0"/>
            <a:t>Psicologo</a:t>
          </a:r>
        </a:p>
      </dsp:txBody>
      <dsp:txXfrm>
        <a:off x="1280737" y="2069852"/>
        <a:ext cx="1164898" cy="902147"/>
      </dsp:txXfrm>
    </dsp:sp>
    <dsp:sp modelId="{120A5F98-842F-0540-B543-D7BB08675030}">
      <dsp:nvSpPr>
        <dsp:cNvPr id="0" name=""/>
        <dsp:cNvSpPr/>
      </dsp:nvSpPr>
      <dsp:spPr>
        <a:xfrm rot="14040000">
          <a:off x="2955976" y="2187820"/>
          <a:ext cx="1252880" cy="25114"/>
        </a:xfrm>
        <a:custGeom>
          <a:avLst/>
          <a:gdLst/>
          <a:ahLst/>
          <a:cxnLst/>
          <a:rect l="0" t="0" r="0" b="0"/>
          <a:pathLst>
            <a:path>
              <a:moveTo>
                <a:pt x="0" y="12557"/>
              </a:moveTo>
              <a:lnTo>
                <a:pt x="1252880" y="12557"/>
              </a:lnTo>
            </a:path>
          </a:pathLst>
        </a:custGeom>
        <a:noFill/>
        <a:ln w="19050" cap="flat" cmpd="sng" algn="ctr">
          <a:solidFill>
            <a:schemeClr val="accent1">
              <a:lumMod val="75000"/>
            </a:schemeClr>
          </a:solidFill>
          <a:prstDash val="solid"/>
        </a:ln>
        <a:effectLst>
          <a:glow rad="139700">
            <a:schemeClr val="accent4">
              <a:satMod val="175000"/>
              <a:alpha val="40000"/>
            </a:schemeClr>
          </a:glow>
          <a:outerShdw blurRad="76200" dir="13500000" sy="23000" kx="1200000" algn="br" rotWithShape="0">
            <a:prstClr val="black">
              <a:alpha val="20000"/>
            </a:prstClr>
          </a:outerShdw>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244600">
            <a:lnSpc>
              <a:spcPct val="90000"/>
            </a:lnSpc>
            <a:spcBef>
              <a:spcPct val="0"/>
            </a:spcBef>
            <a:spcAft>
              <a:spcPct val="35000"/>
            </a:spcAft>
            <a:buNone/>
          </a:pPr>
          <a:endParaRPr lang="it-IT" sz="2800" kern="1200">
            <a:solidFill>
              <a:srgbClr val="FFFCFC"/>
            </a:solidFill>
            <a:latin typeface="+mn-lt"/>
            <a:cs typeface="Arial Narrow"/>
          </a:endParaRPr>
        </a:p>
      </dsp:txBody>
      <dsp:txXfrm rot="10800000">
        <a:off x="3551094" y="2169056"/>
        <a:ext cx="62644" cy="62644"/>
      </dsp:txXfrm>
    </dsp:sp>
    <dsp:sp modelId="{32B85361-388E-DE41-BFF5-E83EE2507554}">
      <dsp:nvSpPr>
        <dsp:cNvPr id="0" name=""/>
        <dsp:cNvSpPr/>
      </dsp:nvSpPr>
      <dsp:spPr>
        <a:xfrm>
          <a:off x="2201332" y="539579"/>
          <a:ext cx="1275829" cy="1275829"/>
        </a:xfrm>
        <a:prstGeom prst="ellipse">
          <a:avLst/>
        </a:prstGeom>
        <a:solidFill>
          <a:srgbClr val="008000"/>
        </a:solidFill>
        <a:ln w="19050" cmpd="sng">
          <a:solidFill>
            <a:schemeClr val="accent1">
              <a:lumMod val="75000"/>
            </a:schemeClr>
          </a:solidFill>
        </a:ln>
        <a:effectLst>
          <a:glow rad="139700">
            <a:schemeClr val="accent4">
              <a:satMod val="175000"/>
              <a:alpha val="40000"/>
            </a:schemeClr>
          </a:glow>
          <a:outerShdw blurRad="76200" dir="13500000" sy="23000" kx="1200000" algn="br" rotWithShape="0">
            <a:prstClr val="black">
              <a:alpha val="20000"/>
            </a:prstClr>
          </a:outerShdw>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IT" sz="2000" b="0" kern="1200" dirty="0">
              <a:solidFill>
                <a:srgbClr val="FFFCFC"/>
              </a:solidFill>
              <a:latin typeface="+mn-lt"/>
              <a:cs typeface="Arial Narrow"/>
            </a:rPr>
            <a:t>Medico di </a:t>
          </a:r>
          <a:r>
            <a:rPr lang="it-IT" sz="1800" b="0" kern="1200" dirty="0">
              <a:solidFill>
                <a:srgbClr val="FFFCFC"/>
              </a:solidFill>
              <a:latin typeface="+mn-lt"/>
              <a:cs typeface="Arial Narrow"/>
            </a:rPr>
            <a:t>Base</a:t>
          </a:r>
          <a:endParaRPr lang="it-IT" sz="2000" b="0" kern="1200" dirty="0">
            <a:solidFill>
              <a:srgbClr val="FFFCFC"/>
            </a:solidFill>
            <a:latin typeface="+mn-lt"/>
            <a:cs typeface="Arial Narrow"/>
          </a:endParaRPr>
        </a:p>
      </dsp:txBody>
      <dsp:txXfrm>
        <a:off x="2388173" y="726420"/>
        <a:ext cx="902147" cy="902147"/>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623AA0E9-8CD0-4A6E-A65E-A06028B83F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dirty="0"/>
          </a:p>
        </p:txBody>
      </p:sp>
      <p:sp>
        <p:nvSpPr>
          <p:cNvPr id="3" name="Segnaposto data 2">
            <a:extLst>
              <a:ext uri="{FF2B5EF4-FFF2-40B4-BE49-F238E27FC236}">
                <a16:creationId xmlns:a16="http://schemas.microsoft.com/office/drawing/2014/main" id="{D5E2408B-C9AB-4665-AC99-B057BD0A43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36FC0A7B-6666-4F41-AD03-C74B76B10001}" type="datetime1">
              <a:rPr lang="it-IT" smtClean="0"/>
              <a:t>18/03/24</a:t>
            </a:fld>
            <a:endParaRPr lang="it-IT" dirty="0"/>
          </a:p>
        </p:txBody>
      </p:sp>
      <p:sp>
        <p:nvSpPr>
          <p:cNvPr id="4" name="Segnaposto piè di pagina 3">
            <a:extLst>
              <a:ext uri="{FF2B5EF4-FFF2-40B4-BE49-F238E27FC236}">
                <a16:creationId xmlns:a16="http://schemas.microsoft.com/office/drawing/2014/main" id="{8CD1B215-531B-4869-BD98-BD3B1390B1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dirty="0"/>
          </a:p>
        </p:txBody>
      </p:sp>
      <p:sp>
        <p:nvSpPr>
          <p:cNvPr id="5" name="Segnaposto numero diapositiva 4">
            <a:extLst>
              <a:ext uri="{FF2B5EF4-FFF2-40B4-BE49-F238E27FC236}">
                <a16:creationId xmlns:a16="http://schemas.microsoft.com/office/drawing/2014/main" id="{60B53F21-4D67-455D-8074-E9E6EC26FA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52858E0-3D38-47B7-97D4-4FE08D90D359}" type="slidenum">
              <a:rPr lang="it-IT" smtClean="0"/>
              <a:t>‹N›</a:t>
            </a:fld>
            <a:endParaRPr lang="it-IT" dirty="0"/>
          </a:p>
        </p:txBody>
      </p:sp>
    </p:spTree>
    <p:extLst>
      <p:ext uri="{BB962C8B-B14F-4D97-AF65-F5344CB8AC3E}">
        <p14:creationId xmlns:p14="http://schemas.microsoft.com/office/powerpoint/2010/main" val="2821443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noProof="0"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0E367B-2E0B-461C-8280-86016408BD7C}" type="datetime1">
              <a:rPr lang="it-IT" smtClean="0"/>
              <a:pPr/>
              <a:t>18/03/24</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t-IT" noProof="0"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noProof="0"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84ECAD9-32EE-4091-BDA5-6BD15ACC5E58}" type="slidenum">
              <a:rPr lang="it-IT" noProof="0" smtClean="0"/>
              <a:t>‹N›</a:t>
            </a:fld>
            <a:endParaRPr lang="it-IT" noProof="0" dirty="0"/>
          </a:p>
        </p:txBody>
      </p:sp>
    </p:spTree>
    <p:extLst>
      <p:ext uri="{BB962C8B-B14F-4D97-AF65-F5344CB8AC3E}">
        <p14:creationId xmlns:p14="http://schemas.microsoft.com/office/powerpoint/2010/main" val="1106618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dirty="0"/>
              <a:t>L’anestesia «</a:t>
            </a:r>
            <a:r>
              <a:rPr lang="it-IT" dirty="0" err="1"/>
              <a:t>bariatrica</a:t>
            </a:r>
            <a:r>
              <a:rPr lang="it-IT" dirty="0"/>
              <a:t>» è una delle  sfide del terzo  millennio sia per la tipologia del pz stesso con le sue alterazioni proprie della malattia e sia per il complesso management </a:t>
            </a:r>
            <a:r>
              <a:rPr lang="it-IT" dirty="0" err="1"/>
              <a:t>perioperatorio</a:t>
            </a:r>
            <a:endParaRPr lang="it-IT" dirty="0"/>
          </a:p>
          <a:p>
            <a:pPr marL="0" marR="0" indent="0" algn="l" defTabSz="457200" rtl="0" eaLnBrk="1" fontAlgn="auto" latinLnBrk="0" hangingPunct="1">
              <a:lnSpc>
                <a:spcPct val="100000"/>
              </a:lnSpc>
              <a:spcBef>
                <a:spcPts val="0"/>
              </a:spcBef>
              <a:spcAft>
                <a:spcPts val="0"/>
              </a:spcAft>
              <a:buClrTx/>
              <a:buSzTx/>
              <a:buFontTx/>
              <a:buNone/>
              <a:tabLst/>
              <a:defRPr/>
            </a:pPr>
            <a:endParaRPr lang="it-IT" dirty="0"/>
          </a:p>
          <a:p>
            <a:pPr marL="0" marR="0" indent="0" algn="l" defTabSz="457200" rtl="0" eaLnBrk="1" fontAlgn="auto" latinLnBrk="0" hangingPunct="1">
              <a:lnSpc>
                <a:spcPct val="100000"/>
              </a:lnSpc>
              <a:spcBef>
                <a:spcPts val="0"/>
              </a:spcBef>
              <a:spcAft>
                <a:spcPts val="0"/>
              </a:spcAft>
              <a:buClrTx/>
              <a:buSzTx/>
              <a:buFontTx/>
              <a:buNone/>
              <a:tabLst/>
              <a:defRPr/>
            </a:pPr>
            <a:r>
              <a:rPr lang="it-IT" dirty="0"/>
              <a:t>1 parola accomuna la letteratura in merito alle patologie dell’arco aortico: </a:t>
            </a:r>
            <a:r>
              <a:rPr lang="it-IT" dirty="0" err="1"/>
              <a:t>challenge</a:t>
            </a:r>
            <a:r>
              <a:rPr lang="it-IT" dirty="0"/>
              <a:t>.</a:t>
            </a:r>
            <a:r>
              <a:rPr lang="it-IT" baseline="0" dirty="0"/>
              <a:t> La complessità del trattamento chirurgico e del management perioperatorio del paziente   rendono questa patologica una sfida aperta nella medicina cardiovascolare sia per il chirurgo che per l’anestesista. </a:t>
            </a:r>
          </a:p>
          <a:p>
            <a:pPr marL="0" marR="0" indent="0" algn="l" defTabSz="457200" rtl="0" eaLnBrk="1" fontAlgn="auto" latinLnBrk="0" hangingPunct="1">
              <a:lnSpc>
                <a:spcPct val="100000"/>
              </a:lnSpc>
              <a:spcBef>
                <a:spcPts val="0"/>
              </a:spcBef>
              <a:spcAft>
                <a:spcPts val="0"/>
              </a:spcAft>
              <a:buClrTx/>
              <a:buSzTx/>
              <a:buFontTx/>
              <a:buNone/>
              <a:tabLst/>
              <a:defRPr/>
            </a:pPr>
            <a:endParaRPr lang="it-IT" dirty="0"/>
          </a:p>
          <a:p>
            <a:pPr marL="0" marR="0" indent="0" algn="l" defTabSz="457200" rtl="0" eaLnBrk="1" fontAlgn="auto" latinLnBrk="0" hangingPunct="1">
              <a:lnSpc>
                <a:spcPct val="100000"/>
              </a:lnSpc>
              <a:spcBef>
                <a:spcPts val="0"/>
              </a:spcBef>
              <a:spcAft>
                <a:spcPts val="0"/>
              </a:spcAft>
              <a:buClrTx/>
              <a:buSzTx/>
              <a:buFontTx/>
              <a:buNone/>
              <a:tabLst/>
              <a:defRPr/>
            </a:pPr>
            <a:r>
              <a:rPr lang="it-IT" dirty="0"/>
              <a:t>Descritta da </a:t>
            </a:r>
            <a:r>
              <a:rPr lang="it-IT" dirty="0" err="1"/>
              <a:t>Morgagni</a:t>
            </a:r>
            <a:r>
              <a:rPr lang="it-IT" dirty="0"/>
              <a:t> più di 200 anni fa,</a:t>
            </a:r>
            <a:r>
              <a:rPr lang="it-IT" baseline="0" dirty="0"/>
              <a:t> la dissezione aortica rappresenta oggi una della più complicate sfide nella medicina cardiovascolare, con alta mortalità intraospedaliera. La variabilità dei segni clinici di presentazione e la rapida evoluzione della patologia verso complicanze fatali determinano l’estrema difficoltà alla diagnosi </a:t>
            </a:r>
            <a:r>
              <a:rPr lang="it-IT" baseline="0" dirty="0" err="1"/>
              <a:t>antemortem</a:t>
            </a:r>
            <a:r>
              <a:rPr lang="it-IT" baseline="0" dirty="0"/>
              <a:t>.  Caratterizzata dalla lacerazione dell’intima(breccia intimale o porta d’ingresso)  attraverso cui la colonna di sangue si apre la strada e provoca il distacco degli strati parietali aortici a partire dalla tonaca media.  dell’intima a origine ATS negli anziani o a patologie congenite del connettivo nei soggetti giovani. Le due settimane successive all’esordio dei sintomi sono definite come “ fase acuta periodo in cui la mortalità e la </a:t>
            </a:r>
            <a:r>
              <a:rPr lang="it-IT" baseline="0" dirty="0" err="1"/>
              <a:t>morbidità</a:t>
            </a:r>
            <a:r>
              <a:rPr lang="it-IT" baseline="0" dirty="0"/>
              <a:t> sono molto elevate, si passa alla fase subacuta (2-8 settimane) e poi alla fase cronica. I progressi dell’</a:t>
            </a:r>
            <a:r>
              <a:rPr lang="it-IT" baseline="0" dirty="0" err="1"/>
              <a:t>imaging</a:t>
            </a:r>
            <a:r>
              <a:rPr lang="it-IT" baseline="0" dirty="0"/>
              <a:t>, della terapia chirurgica e medica  dovrebbero aver portato ad un miglioramento dell’</a:t>
            </a:r>
            <a:r>
              <a:rPr lang="it-IT" baseline="0" dirty="0" err="1"/>
              <a:t>outcome</a:t>
            </a:r>
            <a:r>
              <a:rPr lang="it-IT" baseline="0" dirty="0"/>
              <a:t> dei pazienti, poco si sa di fatto in merito a questo argomento ed è stato promosso un registro internazionale per valutare i segni di presentazione, il management e l’</a:t>
            </a:r>
            <a:r>
              <a:rPr lang="it-IT" baseline="0" dirty="0" err="1"/>
              <a:t>outcome</a:t>
            </a:r>
            <a:r>
              <a:rPr lang="it-IT" baseline="0" dirty="0"/>
              <a:t> di questi pazienti ( IRAD 1996). </a:t>
            </a:r>
            <a:endParaRPr lang="it-IT" dirty="0"/>
          </a:p>
          <a:p>
            <a:endParaRPr lang="it-IT" dirty="0"/>
          </a:p>
        </p:txBody>
      </p:sp>
      <p:sp>
        <p:nvSpPr>
          <p:cNvPr id="4" name="Segnaposto numero diapositiva 3"/>
          <p:cNvSpPr>
            <a:spLocks noGrp="1"/>
          </p:cNvSpPr>
          <p:nvPr>
            <p:ph type="sldNum" sz="quarter" idx="10"/>
          </p:nvPr>
        </p:nvSpPr>
        <p:spPr/>
        <p:txBody>
          <a:bodyPr/>
          <a:lstStyle/>
          <a:p>
            <a:pPr marL="0" marR="0" lvl="0" indent="0" algn="r" defTabSz="456976" rtl="0" eaLnBrk="1" fontAlgn="auto" latinLnBrk="0" hangingPunct="1">
              <a:lnSpc>
                <a:spcPct val="100000"/>
              </a:lnSpc>
              <a:spcBef>
                <a:spcPts val="0"/>
              </a:spcBef>
              <a:spcAft>
                <a:spcPts val="0"/>
              </a:spcAft>
              <a:buClrTx/>
              <a:buSzTx/>
              <a:buFontTx/>
              <a:buNone/>
              <a:tabLst/>
              <a:defRPr/>
            </a:pPr>
            <a:fld id="{B1F6E93C-8CA3-264E-AD05-1FFBAAFD2E0B}" type="slidenum">
              <a:rPr kumimoji="0" lang="it-IT" sz="1200" b="0" i="0" u="none" strike="noStrike" kern="1200" cap="none" spc="0" normalizeH="0" baseline="0" noProof="0" smtClean="0">
                <a:ln>
                  <a:noFill/>
                </a:ln>
                <a:solidFill>
                  <a:prstClr val="black"/>
                </a:solidFill>
                <a:effectLst/>
                <a:uLnTx/>
                <a:uFillTx/>
                <a:latin typeface="Calibri"/>
                <a:ea typeface="ＭＳ Ｐゴシック" charset="0"/>
                <a:cs typeface="Arial" charset="0"/>
              </a:rPr>
              <a:pPr marL="0" marR="0" lvl="0" indent="0" algn="r" defTabSz="456976" rtl="0" eaLnBrk="1" fontAlgn="auto" latinLnBrk="0" hangingPunct="1">
                <a:lnSpc>
                  <a:spcPct val="100000"/>
                </a:lnSpc>
                <a:spcBef>
                  <a:spcPts val="0"/>
                </a:spcBef>
                <a:spcAft>
                  <a:spcPts val="0"/>
                </a:spcAft>
                <a:buClrTx/>
                <a:buSzTx/>
                <a:buFontTx/>
                <a:buNone/>
                <a:tabLst/>
                <a:defRPr/>
              </a:pPr>
              <a:t>10</a:t>
            </a:fld>
            <a:endParaRPr kumimoji="0" lang="it-IT" sz="1200" b="0" i="0" u="none" strike="noStrike" kern="1200" cap="none" spc="0" normalizeH="0" baseline="0" noProof="0">
              <a:ln>
                <a:noFill/>
              </a:ln>
              <a:solidFill>
                <a:prstClr val="black"/>
              </a:solidFill>
              <a:effectLst/>
              <a:uLnTx/>
              <a:uFillTx/>
              <a:latin typeface="Calibri"/>
              <a:ea typeface="ＭＳ Ｐゴシック" charset="0"/>
              <a:cs typeface="Arial" charset="0"/>
            </a:endParaRPr>
          </a:p>
        </p:txBody>
      </p:sp>
    </p:spTree>
    <p:extLst>
      <p:ext uri="{BB962C8B-B14F-4D97-AF65-F5344CB8AC3E}">
        <p14:creationId xmlns:p14="http://schemas.microsoft.com/office/powerpoint/2010/main" val="3365731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it-IT" dirty="0"/>
              <a:t>L’obesità per se aumenta il rischio </a:t>
            </a:r>
            <a:r>
              <a:rPr lang="it-IT" dirty="0" err="1"/>
              <a:t>perioperatorio</a:t>
            </a:r>
            <a:r>
              <a:rPr lang="it-IT" dirty="0"/>
              <a:t>. Seppure parliamo di pz giovani  Sono giovani ma ipertesi, diabetici, cardiopatie ipertrofiche, aritmie, pneumopatie, </a:t>
            </a:r>
          </a:p>
          <a:p>
            <a:r>
              <a:rPr lang="it-IT" dirty="0"/>
              <a:t>Mondovì 45 aa, 40% OSAS, 50%  ipertesi</a:t>
            </a:r>
          </a:p>
        </p:txBody>
      </p:sp>
      <p:sp>
        <p:nvSpPr>
          <p:cNvPr id="4" name="Segnaposto numero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2E61D67-8ADA-F34B-A21F-51C795259FF0}" type="slidenum">
              <a:rPr kumimoji="0" lang="it-IT" sz="1200" b="0" i="0" u="none" strike="noStrike" kern="1200" cap="none" spc="0" normalizeH="0" baseline="0" noProof="0" smtClean="0">
                <a:ln>
                  <a:noFill/>
                </a:ln>
                <a:solidFill>
                  <a:prstClr val="black"/>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it-IT"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35561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Data la rilevanza  del problema la società di anestesia pubblica questa </a:t>
            </a:r>
            <a:r>
              <a:rPr lang="it-IT" dirty="0" err="1"/>
              <a:t>consensus</a:t>
            </a:r>
            <a:r>
              <a:rPr lang="it-IT" dirty="0"/>
              <a:t> per la gestione del pz obeso da cui si scrivono le buone pratiche cliniche </a:t>
            </a:r>
            <a:r>
              <a:rPr lang="it-IT" dirty="0" err="1"/>
              <a:t>perioperatorie</a:t>
            </a:r>
            <a:r>
              <a:rPr lang="it-IT" dirty="0"/>
              <a:t>. Già da questo schema tanto scritto con tante cose  che si  Raccomanda di appendere nelle sale operatorie vi potete  renderete conto di come questa gestione sia articolata.  </a:t>
            </a:r>
          </a:p>
        </p:txBody>
      </p:sp>
      <p:sp>
        <p:nvSpPr>
          <p:cNvPr id="4" name="Segnaposto numero diapositiva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6B9D2AC-94E3-4B4B-908D-8D4498A38E87}" type="slidenum">
              <a:rPr kumimoji="0" lang="it-IT" sz="1200" b="0" i="0" u="none" strike="noStrike" kern="1200" cap="none" spc="0" normalizeH="0" baseline="0" noProof="0" smtClean="0">
                <a:ln>
                  <a:noFill/>
                </a:ln>
                <a:solidFill>
                  <a:prstClr val="black"/>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it-IT"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928742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 pz già complessi per se possono andare incontro a complicanze. Se sicuramente quelle respiratorie fanno da padrone come incidenza percentuale ( parliamo di circa il 40%), tra cui comprendiamo l’intubazione difficile, non bisogna sottovalutare anche altre complicanze quali quelle infettive ( pz diabetici), TVP (</a:t>
            </a:r>
            <a:r>
              <a:rPr lang="it-IT" dirty="0" err="1"/>
              <a:t>tromboprofilassi</a:t>
            </a:r>
            <a:r>
              <a:rPr lang="it-IT" dirty="0"/>
              <a:t>), IMA acuto 0,37% EP 1,17% (</a:t>
            </a:r>
            <a:r>
              <a:rPr lang="it-IT" dirty="0" err="1"/>
              <a:t>review</a:t>
            </a:r>
            <a:r>
              <a:rPr lang="it-IT" dirty="0"/>
              <a:t> su 107000) Mortalità aumenta col crescere dell’età 0,74% </a:t>
            </a:r>
          </a:p>
        </p:txBody>
      </p:sp>
      <p:sp>
        <p:nvSpPr>
          <p:cNvPr id="4" name="Segnaposto numero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1B269F-A448-0D4A-A0EB-FC37AEB0D504}" type="slidenum">
              <a:rPr kumimoji="0" lang="it-IT" sz="1200" b="0" i="0" u="none" strike="noStrike" kern="1200" cap="none" spc="0" normalizeH="0" baseline="0" noProof="0" smtClean="0">
                <a:ln>
                  <a:noFill/>
                </a:ln>
                <a:solidFill>
                  <a:prstClr val="black"/>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it-IT"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413442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Per la valutazione </a:t>
            </a:r>
            <a:r>
              <a:rPr lang="it-IT" dirty="0" err="1"/>
              <a:t>preop</a:t>
            </a:r>
            <a:r>
              <a:rPr lang="it-IT" dirty="0"/>
              <a:t> INTEGRIAMO LE RACCOMANDAZIONIO DEL DOCUMENTO DEL 2016 CON QUELLO PIU RECENTE DEL 2021. Il paziente arriva di fatto già impacchettato, identificare gli OSA nel </a:t>
            </a:r>
            <a:r>
              <a:rPr lang="it-IT" dirty="0" err="1"/>
              <a:t>prericovero</a:t>
            </a:r>
            <a:r>
              <a:rPr lang="it-IT" dirty="0"/>
              <a:t>  si utilizza uno score molto sensibile ma poco specifico di fatto quasi tutti i pz andrebbero a fare la </a:t>
            </a:r>
            <a:r>
              <a:rPr lang="it-IT" dirty="0" err="1"/>
              <a:t>polisonno</a:t>
            </a:r>
            <a:r>
              <a:rPr lang="it-IT" dirty="0"/>
              <a:t>. </a:t>
            </a:r>
          </a:p>
          <a:p>
            <a:r>
              <a:rPr lang="it-IT" dirty="0"/>
              <a:t>I dati del nostro centro rivelano su 38 pz 27 </a:t>
            </a:r>
            <a:r>
              <a:rPr lang="it-IT" dirty="0" err="1"/>
              <a:t>osas</a:t>
            </a:r>
            <a:r>
              <a:rPr lang="it-IT" dirty="0"/>
              <a:t> circa il 70% di cui 1 su 3 ha messo CPAP poi c’è anche il problema di chi non l’ha accettata </a:t>
            </a:r>
          </a:p>
        </p:txBody>
      </p:sp>
      <p:sp>
        <p:nvSpPr>
          <p:cNvPr id="4" name="Segnaposto numero diapositiva 3"/>
          <p:cNvSpPr>
            <a:spLocks noGrp="1"/>
          </p:cNvSpPr>
          <p:nvPr>
            <p:ph type="sldNum" sz="quarter" idx="5"/>
          </p:nvPr>
        </p:nvSpPr>
        <p:spPr/>
        <p:txBody>
          <a:bodyPr/>
          <a:lstStyle/>
          <a:p>
            <a:pPr rtl="0"/>
            <a:fld id="{284ECAD9-32EE-4091-BDA5-6BD15ACC5E58}" type="slidenum">
              <a:rPr lang="it-IT" noProof="0" smtClean="0"/>
              <a:t>14</a:t>
            </a:fld>
            <a:endParaRPr lang="it-IT" noProof="0" dirty="0"/>
          </a:p>
        </p:txBody>
      </p:sp>
    </p:spTree>
    <p:extLst>
      <p:ext uri="{BB962C8B-B14F-4D97-AF65-F5344CB8AC3E}">
        <p14:creationId xmlns:p14="http://schemas.microsoft.com/office/powerpoint/2010/main" val="3628021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HFNV 50-60 LT/min </a:t>
            </a:r>
            <a:r>
              <a:rPr lang="it-IT" dirty="0" err="1"/>
              <a:t>FiO</a:t>
            </a:r>
            <a:r>
              <a:rPr lang="it-IT" dirty="0"/>
              <a:t> 100 per 3 min SpO2 &gt; 92% per 10 min. </a:t>
            </a:r>
          </a:p>
        </p:txBody>
      </p:sp>
      <p:sp>
        <p:nvSpPr>
          <p:cNvPr id="4" name="Segnaposto numero diapositiva 3"/>
          <p:cNvSpPr>
            <a:spLocks noGrp="1"/>
          </p:cNvSpPr>
          <p:nvPr>
            <p:ph type="sldNum" sz="quarter" idx="5"/>
          </p:nvPr>
        </p:nvSpPr>
        <p:spPr/>
        <p:txBody>
          <a:bodyPr/>
          <a:lstStyle/>
          <a:p>
            <a:pPr rtl="0"/>
            <a:fld id="{284ECAD9-32EE-4091-BDA5-6BD15ACC5E58}" type="slidenum">
              <a:rPr lang="it-IT" noProof="0" smtClean="0"/>
              <a:t>15</a:t>
            </a:fld>
            <a:endParaRPr lang="it-IT" noProof="0" dirty="0"/>
          </a:p>
        </p:txBody>
      </p:sp>
    </p:spTree>
    <p:extLst>
      <p:ext uri="{BB962C8B-B14F-4D97-AF65-F5344CB8AC3E}">
        <p14:creationId xmlns:p14="http://schemas.microsoft.com/office/powerpoint/2010/main" val="1009483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rtl="0"/>
            <a:fld id="{284ECAD9-32EE-4091-BDA5-6BD15ACC5E58}" type="slidenum">
              <a:rPr lang="it-IT" noProof="0" smtClean="0"/>
              <a:t>16</a:t>
            </a:fld>
            <a:endParaRPr lang="it-IT" noProof="0" dirty="0"/>
          </a:p>
        </p:txBody>
      </p:sp>
    </p:spTree>
    <p:extLst>
      <p:ext uri="{BB962C8B-B14F-4D97-AF65-F5344CB8AC3E}">
        <p14:creationId xmlns:p14="http://schemas.microsoft.com/office/powerpoint/2010/main" val="142538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 Maggiore prevalenza di ipertensione e/o marcato calo pressorio di notte, L’intervento chirurgico rappresenta un evento stressante che attraverso diversi fattori (ansia, sospensione terapia farmacologica ecc.), potrebbe determinare un peggiore controllo pressorio, in particolare nel periodo notturno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a:p>
            <a:endParaRPr lang="it-IT" dirty="0"/>
          </a:p>
        </p:txBody>
      </p:sp>
      <p:sp>
        <p:nvSpPr>
          <p:cNvPr id="4" name="Segnaposto numero diapositiva 3"/>
          <p:cNvSpPr>
            <a:spLocks noGrp="1"/>
          </p:cNvSpPr>
          <p:nvPr>
            <p:ph type="sldNum" sz="quarter" idx="5"/>
          </p:nvPr>
        </p:nvSpPr>
        <p:spPr/>
        <p:txBody>
          <a:bodyPr/>
          <a:lstStyle/>
          <a:p>
            <a:pPr rtl="0"/>
            <a:fld id="{284ECAD9-32EE-4091-BDA5-6BD15ACC5E58}" type="slidenum">
              <a:rPr lang="it-IT" noProof="0" smtClean="0"/>
              <a:t>17</a:t>
            </a:fld>
            <a:endParaRPr lang="it-IT" noProof="0" dirty="0"/>
          </a:p>
        </p:txBody>
      </p:sp>
    </p:spTree>
    <p:extLst>
      <p:ext uri="{BB962C8B-B14F-4D97-AF65-F5344CB8AC3E}">
        <p14:creationId xmlns:p14="http://schemas.microsoft.com/office/powerpoint/2010/main" val="1871189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egnaposto immagine diapositiva 1">
            <a:extLst>
              <a:ext uri="{FF2B5EF4-FFF2-40B4-BE49-F238E27FC236}">
                <a16:creationId xmlns:a16="http://schemas.microsoft.com/office/drawing/2014/main" id="{14804520-76BC-4240-A7F8-268691F6720F}"/>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8" name="Segnaposto note 2">
            <a:extLst>
              <a:ext uri="{FF2B5EF4-FFF2-40B4-BE49-F238E27FC236}">
                <a16:creationId xmlns:a16="http://schemas.microsoft.com/office/drawing/2014/main" id="{5A0E7A57-F36D-5E43-B8B8-FE40E164831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it-IT" dirty="0">
                <a:ea typeface="ＭＳ Ｐゴシック" panose="020B0600070205080204" pitchFamily="34" charset="-128"/>
              </a:rPr>
              <a:t>Le sfide non si vincono da soli </a:t>
            </a:r>
            <a:r>
              <a:rPr lang="mr-IN" altLang="it-IT" dirty="0">
                <a:latin typeface="Mangal" panose="02040503050203030202" pitchFamily="18" charset="0"/>
                <a:ea typeface="ＭＳ Ｐゴシック" panose="020B0600070205080204" pitchFamily="34" charset="-128"/>
              </a:rPr>
              <a:t>…</a:t>
            </a:r>
            <a:r>
              <a:rPr lang="it-IT" altLang="it-IT" dirty="0">
                <a:ea typeface="ＭＳ Ｐゴシック" panose="020B0600070205080204" pitchFamily="34" charset="-128"/>
              </a:rPr>
              <a:t> la gestione di questi questi pazienti deve essere immediatamente condivisa da un team multidisciplinare, ed è la consapevolezza del team a fare la differenza </a:t>
            </a:r>
          </a:p>
        </p:txBody>
      </p:sp>
      <p:sp>
        <p:nvSpPr>
          <p:cNvPr id="147459" name="Segnaposto numero diapositiva 3">
            <a:extLst>
              <a:ext uri="{FF2B5EF4-FFF2-40B4-BE49-F238E27FC236}">
                <a16:creationId xmlns:a16="http://schemas.microsoft.com/office/drawing/2014/main" id="{DD5EA88B-33E9-9E4C-9A9B-0BFC86BEA04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DF719B9-A40C-4C4C-B6F1-358B8B2EC60B}" type="slidenum">
              <a:rPr kumimoji="0" lang="it-IT" altLang="it-IT"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it-IT" altLang="it-IT"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726885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titolo">
    <p:spTree>
      <p:nvGrpSpPr>
        <p:cNvPr id="1" name=""/>
        <p:cNvGrpSpPr/>
        <p:nvPr/>
      </p:nvGrpSpPr>
      <p:grpSpPr>
        <a:xfrm>
          <a:off x="0" y="0"/>
          <a:ext cx="0" cy="0"/>
          <a:chOff x="0" y="0"/>
          <a:chExt cx="0" cy="0"/>
        </a:xfrm>
      </p:grpSpPr>
      <p:sp>
        <p:nvSpPr>
          <p:cNvPr id="11" name="Segnaposto immagine 9">
            <a:extLst>
              <a:ext uri="{FF2B5EF4-FFF2-40B4-BE49-F238E27FC236}">
                <a16:creationId xmlns:a16="http://schemas.microsoft.com/office/drawing/2014/main" id="{D1D313A2-A4D4-40DF-A0C2-C29F64168525}"/>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54DB44FF-F9B4-4E5D-9888-DD07079D4562}" type="datetime1">
              <a:rPr lang="it-IT" noProof="0" smtClean="0"/>
              <a:t>18/03/24</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3" name="Sottotitolo 2"/>
          <p:cNvSpPr>
            <a:spLocks noGrp="1"/>
          </p:cNvSpPr>
          <p:nvPr>
            <p:ph type="subTitle" idx="1"/>
          </p:nvPr>
        </p:nvSpPr>
        <p:spPr>
          <a:xfrm>
            <a:off x="1212850" y="4508500"/>
            <a:ext cx="5118100" cy="1279652"/>
          </a:xfrm>
        </p:spPr>
        <p:txBody>
          <a:bodyPr lIns="91440" rIns="91440" rtlCol="0">
            <a:normAutofit/>
          </a:bodyPr>
          <a:lstStyle>
            <a:lvl1pPr marL="0" indent="0" algn="l">
              <a:buNone/>
              <a:defRPr sz="2400" cap="all" spc="200" baseline="0">
                <a:solidFill>
                  <a:schemeClr val="bg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a:t>Fare clic per modificare lo stile del sottotitolo dello schema</a:t>
            </a:r>
            <a:endParaRPr lang="it-IT" noProof="0" dirty="0"/>
          </a:p>
        </p:txBody>
      </p:sp>
      <p:sp>
        <p:nvSpPr>
          <p:cNvPr id="2" name="Titolo 1"/>
          <p:cNvSpPr>
            <a:spLocks noGrp="1"/>
          </p:cNvSpPr>
          <p:nvPr>
            <p:ph type="ctrTitle"/>
          </p:nvPr>
        </p:nvSpPr>
        <p:spPr>
          <a:xfrm>
            <a:off x="1212850" y="2057400"/>
            <a:ext cx="5118100" cy="1929066"/>
          </a:xfrm>
        </p:spPr>
        <p:txBody>
          <a:bodyPr rtlCol="0" anchor="b">
            <a:noAutofit/>
          </a:bodyPr>
          <a:lstStyle>
            <a:lvl1pPr algn="l">
              <a:lnSpc>
                <a:spcPct val="90000"/>
              </a:lnSpc>
              <a:defRPr sz="5400" b="1" spc="-50" baseline="0">
                <a:solidFill>
                  <a:schemeClr val="bg1"/>
                </a:solidFill>
                <a:latin typeface="+mn-lt"/>
              </a:defRPr>
            </a:lvl1pPr>
          </a:lstStyle>
          <a:p>
            <a:pPr rtl="0"/>
            <a:r>
              <a:rPr lang="it-IT" noProof="0"/>
              <a:t>Fare clic per modificare lo stile del titolo dello schema</a:t>
            </a:r>
            <a:endParaRPr lang="it-IT" noProof="0" dirty="0"/>
          </a:p>
        </p:txBody>
      </p:sp>
    </p:spTree>
    <p:extLst>
      <p:ext uri="{BB962C8B-B14F-4D97-AF65-F5344CB8AC3E}">
        <p14:creationId xmlns:p14="http://schemas.microsoft.com/office/powerpoint/2010/main" val="672700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786383"/>
            <a:ext cx="3068833" cy="2093975"/>
          </a:xfrm>
        </p:spPr>
        <p:txBody>
          <a:bodyPr rtlCol="0" anchor="b">
            <a:normAutofit/>
          </a:bodyPr>
          <a:lstStyle>
            <a:lvl1pPr>
              <a:lnSpc>
                <a:spcPct val="90000"/>
              </a:lnSpc>
              <a:defRPr sz="3600" b="0">
                <a:solidFill>
                  <a:srgbClr val="FFFFFF"/>
                </a:solidFill>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458984" y="812800"/>
            <a:ext cx="5713841" cy="4868609"/>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testo 3"/>
          <p:cNvSpPr>
            <a:spLocks noGrp="1"/>
          </p:cNvSpPr>
          <p:nvPr>
            <p:ph type="body" sz="half" idx="2" hasCustomPrompt="1"/>
          </p:nvPr>
        </p:nvSpPr>
        <p:spPr>
          <a:xfrm>
            <a:off x="1092200" y="3043050"/>
            <a:ext cx="3068832" cy="2638359"/>
          </a:xfrm>
        </p:spPr>
        <p:txBody>
          <a:bodyPr lIns="91440" rIns="91440" rtlCol="0">
            <a:normAutofit/>
          </a:bodyPr>
          <a:lstStyle>
            <a:lvl1pPr marL="0" indent="0" rtl="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dirty="0"/>
              <a:t>Fare clic per modificare gli stili del testo dello schema</a:t>
            </a:r>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139700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624142"/>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251FC1-1A75-47DA-9A6E-B43CF6E86A62}" type="datetime1">
              <a:rPr lang="it-IT" noProof="0" smtClean="0"/>
              <a:t>18/03/24</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cxnSp>
        <p:nvCxnSpPr>
          <p:cNvPr id="15" name="Connecteur droit 19">
            <a:extLst>
              <a:ext uri="{FF2B5EF4-FFF2-40B4-BE49-F238E27FC236}">
                <a16:creationId xmlns:a16="http://schemas.microsoft.com/office/drawing/2014/main" id="{D84C14C5-D99C-45CD-8001-AC745F4FB49B}"/>
              </a:ext>
            </a:extLst>
          </p:cNvPr>
          <p:cNvCxnSpPr>
            <a:cxnSpLocks/>
          </p:cNvCxnSpPr>
          <p:nvPr userDrawn="1"/>
        </p:nvCxnSpPr>
        <p:spPr>
          <a:xfrm flipH="1">
            <a:off x="1092200" y="6446838"/>
            <a:ext cx="164343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Connecteur droit 19">
            <a:extLst>
              <a:ext uri="{FF2B5EF4-FFF2-40B4-BE49-F238E27FC236}">
                <a16:creationId xmlns:a16="http://schemas.microsoft.com/office/drawing/2014/main" id="{019842DD-D0AB-4E35-9AB2-7DBB6E266120}"/>
              </a:ext>
            </a:extLst>
          </p:cNvPr>
          <p:cNvCxnSpPr>
            <a:cxnSpLocks/>
          </p:cNvCxnSpPr>
          <p:nvPr userDrawn="1"/>
        </p:nvCxnSpPr>
        <p:spPr>
          <a:xfrm flipH="1">
            <a:off x="8420100" y="6429376"/>
            <a:ext cx="100046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Connecteur droit 19">
            <a:extLst>
              <a:ext uri="{FF2B5EF4-FFF2-40B4-BE49-F238E27FC236}">
                <a16:creationId xmlns:a16="http://schemas.microsoft.com/office/drawing/2014/main" id="{832851A7-B301-4616-9843-9A0D06646DFD}"/>
              </a:ext>
            </a:extLst>
          </p:cNvPr>
          <p:cNvCxnSpPr>
            <a:cxnSpLocks/>
          </p:cNvCxnSpPr>
          <p:nvPr userDrawn="1"/>
        </p:nvCxnSpPr>
        <p:spPr>
          <a:xfrm flipH="1" flipV="1">
            <a:off x="10765675" y="6446838"/>
            <a:ext cx="407258" cy="635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5" name="Segnaposto piè di pagina 2">
            <a:extLst>
              <a:ext uri="{FF2B5EF4-FFF2-40B4-BE49-F238E27FC236}">
                <a16:creationId xmlns:a16="http://schemas.microsoft.com/office/drawing/2014/main" id="{82E39F50-459D-C3E1-C6CC-EA208D50E4FE}"/>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2889208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B74319CE-E5CF-4FF9-86AE-7437B4FD3174}" type="datetime1">
              <a:rPr lang="it-IT" noProof="0" smtClean="0"/>
              <a:t>18/03/24</a:t>
            </a:fld>
            <a:endParaRPr lang="it-IT" noProof="0" dirty="0"/>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4" name="Segnaposto piè di pagina 2">
            <a:extLst>
              <a:ext uri="{FF2B5EF4-FFF2-40B4-BE49-F238E27FC236}">
                <a16:creationId xmlns:a16="http://schemas.microsoft.com/office/drawing/2014/main" id="{DC7E41FD-853D-F717-1775-E30235610CE8}"/>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265082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2003424"/>
            <a:ext cx="1036320" cy="1857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377398"/>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82620384-FC06-4245-8A4E-BD9C5C3038C1}" type="datetime1">
              <a:rPr lang="it-IT" noProof="0" smtClean="0"/>
              <a:t>18/03/24</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5" name="Rettangolo 4">
            <a:extLst>
              <a:ext uri="{FF2B5EF4-FFF2-40B4-BE49-F238E27FC236}">
                <a16:creationId xmlns:a16="http://schemas.microsoft.com/office/drawing/2014/main" id="{6BC7DA98-7B92-4F45-80F8-1AEF72A601CF}"/>
              </a:ext>
            </a:extLst>
          </p:cNvPr>
          <p:cNvSpPr/>
          <p:nvPr userDrawn="1"/>
        </p:nvSpPr>
        <p:spPr>
          <a:xfrm>
            <a:off x="1078230" y="2003423"/>
            <a:ext cx="3576082" cy="18573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2" name="Titolo 1"/>
          <p:cNvSpPr>
            <a:spLocks noGrp="1"/>
          </p:cNvSpPr>
          <p:nvPr>
            <p:ph type="title"/>
          </p:nvPr>
        </p:nvSpPr>
        <p:spPr>
          <a:xfrm>
            <a:off x="1092200" y="1885125"/>
            <a:ext cx="3314700" cy="2093975"/>
          </a:xfrm>
        </p:spPr>
        <p:txBody>
          <a:bodyPr rtlCol="0" anchor="ctr">
            <a:normAutofit/>
          </a:bodyPr>
          <a:lstStyle>
            <a:lvl1pPr>
              <a:lnSpc>
                <a:spcPct val="90000"/>
              </a:lnSpc>
              <a:defRPr sz="4400" b="1">
                <a:solidFill>
                  <a:srgbClr val="FFFFFF"/>
                </a:solidFill>
                <a:latin typeface="+mn-lt"/>
              </a:defRPr>
            </a:lvl1pPr>
          </a:lstStyle>
          <a:p>
            <a:pPr rtl="0"/>
            <a:r>
              <a:rPr lang="it-IT" noProof="0"/>
              <a:t>Fare clic per modificare lo stile del titolo dello schema</a:t>
            </a:r>
            <a:endParaRPr lang="it-IT" noProof="0" dirty="0"/>
          </a:p>
        </p:txBody>
      </p:sp>
      <p:sp>
        <p:nvSpPr>
          <p:cNvPr id="18" name="Rettangolo 17">
            <a:extLst>
              <a:ext uri="{FF2B5EF4-FFF2-40B4-BE49-F238E27FC236}">
                <a16:creationId xmlns:a16="http://schemas.microsoft.com/office/drawing/2014/main" id="{DF96815B-4256-4CE0-9FCF-3A2967CF5792}"/>
              </a:ext>
            </a:extLst>
          </p:cNvPr>
          <p:cNvSpPr/>
          <p:nvPr userDrawn="1"/>
        </p:nvSpPr>
        <p:spPr>
          <a:xfrm>
            <a:off x="1092200" y="993775"/>
            <a:ext cx="1036320" cy="936626"/>
          </a:xfrm>
          <a:prstGeom prst="rect">
            <a:avLst/>
          </a:prstGeom>
          <a:solidFill>
            <a:schemeClr val="tx2">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piè di pagina 2">
            <a:extLst>
              <a:ext uri="{FF2B5EF4-FFF2-40B4-BE49-F238E27FC236}">
                <a16:creationId xmlns:a16="http://schemas.microsoft.com/office/drawing/2014/main" id="{DB5FC7EB-9809-9909-8D31-7667D27CFE29}"/>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181282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bg1"/>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97CAA8-247F-493B-9041-1EB41C0713A1}" type="datetime1">
              <a:rPr lang="it-IT" noProof="0" smtClean="0"/>
              <a:t>18/03/24</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4" name="Segnaposto piè di pagina 2">
            <a:extLst>
              <a:ext uri="{FF2B5EF4-FFF2-40B4-BE49-F238E27FC236}">
                <a16:creationId xmlns:a16="http://schemas.microsoft.com/office/drawing/2014/main" id="{F1E388EF-366D-885A-CF06-6BEFE9E1E7F6}"/>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3954305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4984722" y="548355"/>
            <a:ext cx="6054846" cy="634336"/>
          </a:xfrm>
        </p:spPr>
        <p:txBody>
          <a:bodyPr rtlCol="0" anchor="ctr">
            <a:noAutofit/>
          </a:bodyPr>
          <a:lstStyle>
            <a:lvl1pPr>
              <a:lnSpc>
                <a:spcPct val="90000"/>
              </a:lnSpc>
              <a:defRPr sz="36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100833" y="1611313"/>
            <a:ext cx="6072099" cy="3755104"/>
          </a:xfrm>
        </p:spPr>
        <p:txBody>
          <a:bodyPr rtlCol="0" anchor="t">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ADCFC264-2C41-457A-9103-DFF5BC066DDD}" type="datetime1">
              <a:rPr lang="it-IT" noProof="0" smtClean="0"/>
              <a:t>18/03/24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Tree>
    <p:extLst>
      <p:ext uri="{BB962C8B-B14F-4D97-AF65-F5344CB8AC3E}">
        <p14:creationId xmlns:p14="http://schemas.microsoft.com/office/powerpoint/2010/main" val="1751046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7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12192000" cy="3541486"/>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3068577" y="880375"/>
            <a:ext cx="6054846" cy="634336"/>
          </a:xfrm>
        </p:spPr>
        <p:txBody>
          <a:bodyPr rtlCol="0" anchor="ctr">
            <a:noAutofit/>
          </a:bodyPr>
          <a:lstStyle>
            <a:lvl1pPr algn="ctr">
              <a:lnSpc>
                <a:spcPct val="90000"/>
              </a:lnSpc>
              <a:defRPr sz="3600" b="1" i="0">
                <a:solidFill>
                  <a:schemeClr val="tx1">
                    <a:lumMod val="75000"/>
                    <a:lumOff val="25000"/>
                  </a:schemeClr>
                </a:solidFill>
                <a:latin typeface="+mn-lt"/>
              </a:defRPr>
            </a:lvl1pPr>
          </a:lstStyle>
          <a:p>
            <a:pPr rtl="0"/>
            <a:r>
              <a:rPr lang="it-IT" noProof="0"/>
              <a:t>Fare clic per modificare lo stile del titolo dello schema</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BFACEB1B-38C0-4995-A1E2-7B5FD48CA44A}" type="datetime1">
              <a:rPr lang="it-IT" noProof="0" smtClean="0"/>
              <a:t>18/03/24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9" name="Rettangolo 18">
            <a:extLst>
              <a:ext uri="{FF2B5EF4-FFF2-40B4-BE49-F238E27FC236}">
                <a16:creationId xmlns:a16="http://schemas.microsoft.com/office/drawing/2014/main" id="{AF446475-024F-4C71-99D3-501468ACAD11}"/>
              </a:ext>
            </a:extLst>
          </p:cNvPr>
          <p:cNvSpPr/>
          <p:nvPr userDrawn="1"/>
        </p:nvSpPr>
        <p:spPr>
          <a:xfrm>
            <a:off x="5577840" y="0"/>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767602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473373" y="943430"/>
            <a:ext cx="4699452"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FDD649FC-C7F2-4966-B125-333FD0271E55}" type="datetime1">
              <a:rPr lang="it-IT" noProof="0" smtClean="0"/>
              <a:t>18/03/24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0" name="Rettangolo 19">
            <a:extLst>
              <a:ext uri="{FF2B5EF4-FFF2-40B4-BE49-F238E27FC236}">
                <a16:creationId xmlns:a16="http://schemas.microsoft.com/office/drawing/2014/main" id="{EF73BF96-A07C-4AAA-A37F-65151BD22A70}"/>
              </a:ext>
            </a:extLst>
          </p:cNvPr>
          <p:cNvSpPr/>
          <p:nvPr userDrawn="1"/>
        </p:nvSpPr>
        <p:spPr>
          <a:xfrm>
            <a:off x="4370251" y="2322780"/>
            <a:ext cx="1348378" cy="12186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4012771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userDrawn="1"/>
        </p:nvSpPr>
        <p:spPr>
          <a:xfrm>
            <a:off x="16" y="0"/>
            <a:ext cx="4654296" cy="5864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518529" y="943430"/>
            <a:ext cx="4654296"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5350E5C9-4822-4828-86B2-BB987B39863B}" type="datetime1">
              <a:rPr lang="it-IT" noProof="0" smtClean="0"/>
              <a:t>18/03/24</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Rettangolo 17">
            <a:extLst>
              <a:ext uri="{FF2B5EF4-FFF2-40B4-BE49-F238E27FC236}">
                <a16:creationId xmlns:a16="http://schemas.microsoft.com/office/drawing/2014/main" id="{6127F28F-6C7B-471B-9839-EF88426C1976}"/>
              </a:ext>
            </a:extLst>
          </p:cNvPr>
          <p:cNvSpPr/>
          <p:nvPr userDrawn="1"/>
        </p:nvSpPr>
        <p:spPr>
          <a:xfrm>
            <a:off x="4370251" y="2322780"/>
            <a:ext cx="1348378" cy="12186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498616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immagine 2"/>
          <p:cNvSpPr>
            <a:spLocks noGrp="1" noChangeAspect="1"/>
          </p:cNvSpPr>
          <p:nvPr>
            <p:ph type="pic" idx="1"/>
          </p:nvPr>
        </p:nvSpPr>
        <p:spPr>
          <a:xfrm>
            <a:off x="15" y="0"/>
            <a:ext cx="12191985" cy="4578350"/>
          </a:xfrm>
          <a:solidFill>
            <a:schemeClr val="bg1"/>
          </a:solidFill>
        </p:spPr>
        <p:txBody>
          <a:bodyPr lIns="457200" tIns="457200" rtlCol="0" anchor="t">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a:t>Fare clic sull'icona per inserire un'immagine</a:t>
            </a:r>
            <a:endParaRPr lang="it-IT" noProof="0" dirty="0"/>
          </a:p>
        </p:txBody>
      </p:sp>
      <p:sp>
        <p:nvSpPr>
          <p:cNvPr id="2" name="Titolo 1"/>
          <p:cNvSpPr>
            <a:spLocks noGrp="1"/>
          </p:cNvSpPr>
          <p:nvPr>
            <p:ph type="title"/>
          </p:nvPr>
        </p:nvSpPr>
        <p:spPr>
          <a:xfrm>
            <a:off x="1097279" y="4799362"/>
            <a:ext cx="10113645" cy="743682"/>
          </a:xfrm>
        </p:spPr>
        <p:txBody>
          <a:bodyPr tIns="0" bIns="0" rtlCol="0" anchor="b">
            <a:noAutofit/>
          </a:bodyPr>
          <a:lstStyle>
            <a:lvl1pPr algn="ctr">
              <a:defRPr sz="4400" b="1">
                <a:solidFill>
                  <a:srgbClr val="FFFFFF"/>
                </a:solidFill>
              </a:defRPr>
            </a:lvl1pPr>
          </a:lstStyle>
          <a:p>
            <a:pPr rtl="0"/>
            <a:r>
              <a:rPr lang="it-IT" noProof="0"/>
              <a:t>Fare clic per modificare lo stile del titolo dello schema</a:t>
            </a:r>
            <a:endParaRPr lang="it-IT" noProof="0" dirty="0"/>
          </a:p>
        </p:txBody>
      </p:sp>
      <p:sp>
        <p:nvSpPr>
          <p:cNvPr id="4" name="Segnaposto testo 3"/>
          <p:cNvSpPr>
            <a:spLocks noGrp="1"/>
          </p:cNvSpPr>
          <p:nvPr>
            <p:ph type="body" sz="half" idx="2"/>
          </p:nvPr>
        </p:nvSpPr>
        <p:spPr>
          <a:xfrm>
            <a:off x="1097279" y="5715000"/>
            <a:ext cx="10113264" cy="609600"/>
          </a:xfrm>
        </p:spPr>
        <p:txBody>
          <a:bodyPr lIns="91440" tIns="0" rIns="91440" bIns="0" rtlCol="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5" name="Segnaposto data 4"/>
          <p:cNvSpPr>
            <a:spLocks noGrp="1"/>
          </p:cNvSpPr>
          <p:nvPr>
            <p:ph type="dt" sz="half" idx="10"/>
          </p:nvPr>
        </p:nvSpPr>
        <p:spPr/>
        <p:txBody>
          <a:bodyPr rtlCol="0"/>
          <a:lstStyle>
            <a:lvl1pPr>
              <a:defRPr>
                <a:solidFill>
                  <a:schemeClr val="bg1"/>
                </a:solidFill>
              </a:defRPr>
            </a:lvl1pPr>
          </a:lstStyle>
          <a:p>
            <a:pPr rtl="0"/>
            <a:fld id="{5A04164A-D1F3-464B-BA5A-A4C4D8F35ADB}" type="datetime1">
              <a:rPr lang="it-IT" noProof="0" smtClean="0"/>
              <a:t>18/03/24</a:t>
            </a:fld>
            <a:endParaRPr lang="it-IT" noProof="0" dirty="0"/>
          </a:p>
        </p:txBody>
      </p:sp>
      <p:sp>
        <p:nvSpPr>
          <p:cNvPr id="6" name="Segnaposto piè di pagina 5"/>
          <p:cNvSpPr>
            <a:spLocks noGrp="1"/>
          </p:cNvSpPr>
          <p:nvPr>
            <p:ph type="ftr" sz="quarter" idx="11"/>
          </p:nvPr>
        </p:nvSpPr>
        <p:spPr>
          <a:xfrm>
            <a:off x="1097279" y="6446838"/>
            <a:ext cx="6818262" cy="365125"/>
          </a:xfrm>
        </p:spPr>
        <p:txBody>
          <a:bodyPr rtlCol="0"/>
          <a:lstStyle>
            <a:lvl1pPr>
              <a:defRPr>
                <a:solidFill>
                  <a:schemeClr val="bg1"/>
                </a:solidFill>
              </a:defRPr>
            </a:lvl1pPr>
          </a:lstStyle>
          <a:p>
            <a:pPr rtl="0"/>
            <a:r>
              <a:rPr lang="it-IT" noProof="0" dirty="0"/>
              <a:t>Piè di pagina</a:t>
            </a:r>
          </a:p>
        </p:txBody>
      </p:sp>
      <p:sp>
        <p:nvSpPr>
          <p:cNvPr id="7" name="Segnaposto numero diapositiva 6"/>
          <p:cNvSpPr>
            <a:spLocks noGrp="1"/>
          </p:cNvSpPr>
          <p:nvPr>
            <p:ph type="sldNum" sz="quarter" idx="12"/>
          </p:nvPr>
        </p:nvSpPr>
        <p:spPr/>
        <p:txBody>
          <a:bodyPr rtlCol="0"/>
          <a:lstStyle>
            <a:lvl1pPr>
              <a:defRPr>
                <a:solidFill>
                  <a:schemeClr val="bg1"/>
                </a:solidFill>
              </a:defRPr>
            </a:lvl1pPr>
          </a:lstStyle>
          <a:p>
            <a:pPr rtl="0"/>
            <a:fld id="{3A98EE3D-8CD1-4C3F-BD1C-C98C9596463C}" type="slidenum">
              <a:rPr lang="it-IT" noProof="0" smtClean="0"/>
              <a:pPr/>
              <a:t>‹N›</a:t>
            </a:fld>
            <a:endParaRPr lang="it-IT" noProof="0" dirty="0"/>
          </a:p>
        </p:txBody>
      </p:sp>
      <p:sp>
        <p:nvSpPr>
          <p:cNvPr id="9" name="Rettangolo 8">
            <a:extLst>
              <a:ext uri="{FF2B5EF4-FFF2-40B4-BE49-F238E27FC236}">
                <a16:creationId xmlns:a16="http://schemas.microsoft.com/office/drawing/2014/main" id="{B4A4DE4A-F8EF-47D5-8C37-A9021C2BB6A3}"/>
              </a:ext>
            </a:extLst>
          </p:cNvPr>
          <p:cNvSpPr/>
          <p:nvPr userDrawn="1"/>
        </p:nvSpPr>
        <p:spPr>
          <a:xfrm>
            <a:off x="3536950" y="4535901"/>
            <a:ext cx="5118100" cy="1256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598695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7D5506EE-1026-4F35-9ACC-BD05BE0F9B36}"/>
              </a:ext>
            </a:extLst>
          </p:cNvPr>
          <p:cNvSpPr>
            <a:spLocks noGrp="1"/>
          </p:cNvSpPr>
          <p:nvPr>
            <p:ph type="dt" sz="half" idx="10"/>
          </p:nvPr>
        </p:nvSpPr>
        <p:spPr/>
        <p:txBody>
          <a:bodyPr rtlCol="0"/>
          <a:lstStyle/>
          <a:p>
            <a:pPr rtl="0"/>
            <a:fld id="{29D1554E-7EF2-44AC-BA44-70A2B54D9DB9}" type="datetime1">
              <a:rPr lang="it-IT" noProof="0" smtClean="0"/>
              <a:t>18/03/24</a:t>
            </a:fld>
            <a:endParaRPr lang="it-IT" noProof="0" dirty="0"/>
          </a:p>
        </p:txBody>
      </p:sp>
      <p:sp>
        <p:nvSpPr>
          <p:cNvPr id="8" name="Segnaposto piè di pagina 7">
            <a:extLst>
              <a:ext uri="{FF2B5EF4-FFF2-40B4-BE49-F238E27FC236}">
                <a16:creationId xmlns:a16="http://schemas.microsoft.com/office/drawing/2014/main" id="{B7696E5F-8D95-4450-AE52-5438E6EDE2BF}"/>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556040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apositiva titolo">
    <p:spTree>
      <p:nvGrpSpPr>
        <p:cNvPr id="1" name=""/>
        <p:cNvGrpSpPr/>
        <p:nvPr/>
      </p:nvGrpSpPr>
      <p:grpSpPr>
        <a:xfrm>
          <a:off x="0" y="0"/>
          <a:ext cx="0" cy="0"/>
          <a:chOff x="0" y="0"/>
          <a:chExt cx="0" cy="0"/>
        </a:xfrm>
      </p:grpSpPr>
      <p:sp>
        <p:nvSpPr>
          <p:cNvPr id="13" name="Parallelogramma 14">
            <a:extLst>
              <a:ext uri="{FF2B5EF4-FFF2-40B4-BE49-F238E27FC236}">
                <a16:creationId xmlns:a16="http://schemas.microsoft.com/office/drawing/2014/main" id="{F5AA8A10-E19C-430B-9D5D-8D12F92BFEC5}"/>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12" name="Rettangolo 11">
            <a:extLst>
              <a:ext uri="{FF2B5EF4-FFF2-40B4-BE49-F238E27FC236}">
                <a16:creationId xmlns:a16="http://schemas.microsoft.com/office/drawing/2014/main" id="{A7C93D4F-3003-4D58-9AFB-356A0F800F42}"/>
              </a:ext>
            </a:extLst>
          </p:cNvPr>
          <p:cNvSpPr/>
          <p:nvPr userDrawn="1"/>
        </p:nvSpPr>
        <p:spPr>
          <a:xfrm>
            <a:off x="5058838" y="3841"/>
            <a:ext cx="13993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C3F388D4-15DF-446A-91AA-72876CD48301}" type="datetime1">
              <a:rPr lang="it-IT" noProof="0" smtClean="0"/>
              <a:t>18/03/24</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2" name="Titolo 1"/>
          <p:cNvSpPr>
            <a:spLocks noGrp="1"/>
          </p:cNvSpPr>
          <p:nvPr>
            <p:ph type="ctrTitle"/>
          </p:nvPr>
        </p:nvSpPr>
        <p:spPr>
          <a:xfrm>
            <a:off x="6629400" y="758952"/>
            <a:ext cx="4526280" cy="3227514"/>
          </a:xfrm>
        </p:spPr>
        <p:txBody>
          <a:bodyPr rtlCol="0" anchor="b">
            <a:normAutofit/>
          </a:bodyPr>
          <a:lstStyle>
            <a:lvl1pPr algn="l">
              <a:lnSpc>
                <a:spcPct val="90000"/>
              </a:lnSpc>
              <a:defRPr sz="6000" b="1" spc="-50" baseline="0">
                <a:solidFill>
                  <a:schemeClr val="accent1"/>
                </a:solidFill>
                <a:latin typeface="+mn-lt"/>
              </a:defRPr>
            </a:lvl1pPr>
          </a:lstStyle>
          <a:p>
            <a:pPr rtl="0"/>
            <a:r>
              <a:rPr lang="it-IT" noProof="0" dirty="0"/>
              <a:t>Fare clic per modificare lo stile del titolo dello schema</a:t>
            </a:r>
          </a:p>
        </p:txBody>
      </p:sp>
      <p:sp>
        <p:nvSpPr>
          <p:cNvPr id="3" name="Sottotitolo 2"/>
          <p:cNvSpPr>
            <a:spLocks noGrp="1"/>
          </p:cNvSpPr>
          <p:nvPr>
            <p:ph type="subTitle" idx="1"/>
          </p:nvPr>
        </p:nvSpPr>
        <p:spPr>
          <a:xfrm>
            <a:off x="6632171" y="4508500"/>
            <a:ext cx="4526280" cy="1279652"/>
          </a:xfrm>
        </p:spPr>
        <p:txBody>
          <a:bodyPr lIns="91440" rIns="91440" rtlCol="0">
            <a:normAutofit/>
          </a:bodyPr>
          <a:lstStyle>
            <a:lvl1pPr marL="0" indent="0" algn="l">
              <a:buNone/>
              <a:defRPr sz="2400" cap="all" spc="200" baseline="0">
                <a:solidFill>
                  <a:schemeClr val="tx1">
                    <a:lumMod val="75000"/>
                    <a:lumOff val="25000"/>
                  </a:schemeClr>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a:t>Fare clic per modificare lo stile del sottotitolo dello schema</a:t>
            </a:r>
            <a:endParaRPr lang="it-IT" noProof="0" dirty="0"/>
          </a:p>
        </p:txBody>
      </p:sp>
      <p:sp>
        <p:nvSpPr>
          <p:cNvPr id="11" name="Rettangolo 10">
            <a:extLst>
              <a:ext uri="{FF2B5EF4-FFF2-40B4-BE49-F238E27FC236}">
                <a16:creationId xmlns:a16="http://schemas.microsoft.com/office/drawing/2014/main" id="{6D3E1BBA-670B-4CAE-B839-50ADB23DDBC6}"/>
              </a:ext>
            </a:extLst>
          </p:cNvPr>
          <p:cNvSpPr/>
          <p:nvPr userDrawn="1"/>
        </p:nvSpPr>
        <p:spPr>
          <a:xfrm>
            <a:off x="4915509" y="-1345"/>
            <a:ext cx="13993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8" name="Immagine 7">
            <a:extLst>
              <a:ext uri="{FF2B5EF4-FFF2-40B4-BE49-F238E27FC236}">
                <a16:creationId xmlns:a16="http://schemas.microsoft.com/office/drawing/2014/main" id="{75D93D19-36DF-B09F-606D-EF00956F4F7D}"/>
              </a:ext>
            </a:extLst>
          </p:cNvPr>
          <p:cNvPicPr>
            <a:picLocks noChangeAspect="1"/>
          </p:cNvPicPr>
          <p:nvPr userDrawn="1"/>
        </p:nvPicPr>
        <p:blipFill>
          <a:blip r:embed="rId2"/>
          <a:stretch>
            <a:fillRect/>
          </a:stretch>
        </p:blipFill>
        <p:spPr>
          <a:xfrm>
            <a:off x="0" y="0"/>
            <a:ext cx="4914900" cy="6858000"/>
          </a:xfrm>
          <a:prstGeom prst="rect">
            <a:avLst/>
          </a:prstGeom>
        </p:spPr>
      </p:pic>
    </p:spTree>
    <p:extLst>
      <p:ext uri="{BB962C8B-B14F-4D97-AF65-F5344CB8AC3E}">
        <p14:creationId xmlns:p14="http://schemas.microsoft.com/office/powerpoint/2010/main" val="66393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1346200"/>
            <a:ext cx="2448033" cy="4530725"/>
          </a:xfrm>
        </p:spPr>
        <p:txBody>
          <a:bodyPr vert="eaVert"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a:xfrm>
            <a:off x="1092200" y="1346200"/>
            <a:ext cx="7480300" cy="4530723"/>
          </a:xfrm>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AF33D6B0-F070-45C4-A472-19F432BE3932}"/>
              </a:ext>
            </a:extLst>
          </p:cNvPr>
          <p:cNvSpPr>
            <a:spLocks noGrp="1"/>
          </p:cNvSpPr>
          <p:nvPr>
            <p:ph type="dt" sz="half" idx="10"/>
          </p:nvPr>
        </p:nvSpPr>
        <p:spPr/>
        <p:txBody>
          <a:bodyPr rtlCol="0"/>
          <a:lstStyle/>
          <a:p>
            <a:pPr rtl="0"/>
            <a:fld id="{1C82CFE1-3316-4B70-89C0-454FCB2AAF53}" type="datetime1">
              <a:rPr lang="it-IT" noProof="0" smtClean="0"/>
              <a:t>18/03/24</a:t>
            </a:fld>
            <a:endParaRPr lang="it-IT" noProof="0" dirty="0"/>
          </a:p>
        </p:txBody>
      </p:sp>
      <p:sp>
        <p:nvSpPr>
          <p:cNvPr id="8" name="Segnaposto piè di pagina 7">
            <a:extLst>
              <a:ext uri="{FF2B5EF4-FFF2-40B4-BE49-F238E27FC236}">
                <a16:creationId xmlns:a16="http://schemas.microsoft.com/office/drawing/2014/main" id="{9975399F-DAB2-410D-967F-ED17E6F796E7}"/>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14" name="Rettangolo 13">
            <a:extLst>
              <a:ext uri="{FF2B5EF4-FFF2-40B4-BE49-F238E27FC236}">
                <a16:creationId xmlns:a16="http://schemas.microsoft.com/office/drawing/2014/main" id="{6B443CC6-CDCA-4595-ADAE-DCB961FF1A8E}"/>
              </a:ext>
            </a:extLst>
          </p:cNvPr>
          <p:cNvSpPr/>
          <p:nvPr userDrawn="1"/>
        </p:nvSpPr>
        <p:spPr>
          <a:xfrm rot="16200000">
            <a:off x="8871481" y="-14658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9406879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30"/>
            <a:ext cx="10363200" cy="1470025"/>
          </a:xfrm>
        </p:spPr>
        <p:txBody>
          <a:bodyPr/>
          <a:lstStyle/>
          <a:p>
            <a:r>
              <a:rPr lang="it-IT"/>
              <a:t>Fare clic per modificare stile</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976" indent="0" algn="ctr">
              <a:buNone/>
              <a:defRPr>
                <a:solidFill>
                  <a:schemeClr val="tx1">
                    <a:tint val="75000"/>
                  </a:schemeClr>
                </a:solidFill>
              </a:defRPr>
            </a:lvl2pPr>
            <a:lvl3pPr marL="913949" indent="0" algn="ctr">
              <a:buNone/>
              <a:defRPr>
                <a:solidFill>
                  <a:schemeClr val="tx1">
                    <a:tint val="75000"/>
                  </a:schemeClr>
                </a:solidFill>
              </a:defRPr>
            </a:lvl3pPr>
            <a:lvl4pPr marL="1370925" indent="0" algn="ctr">
              <a:buNone/>
              <a:defRPr>
                <a:solidFill>
                  <a:schemeClr val="tx1">
                    <a:tint val="75000"/>
                  </a:schemeClr>
                </a:solidFill>
              </a:defRPr>
            </a:lvl4pPr>
            <a:lvl5pPr marL="1827900" indent="0" algn="ctr">
              <a:buNone/>
              <a:defRPr>
                <a:solidFill>
                  <a:schemeClr val="tx1">
                    <a:tint val="75000"/>
                  </a:schemeClr>
                </a:solidFill>
              </a:defRPr>
            </a:lvl5pPr>
            <a:lvl6pPr marL="2284874" indent="0" algn="ctr">
              <a:buNone/>
              <a:defRPr>
                <a:solidFill>
                  <a:schemeClr val="tx1">
                    <a:tint val="75000"/>
                  </a:schemeClr>
                </a:solidFill>
              </a:defRPr>
            </a:lvl6pPr>
            <a:lvl7pPr marL="2741850" indent="0" algn="ctr">
              <a:buNone/>
              <a:defRPr>
                <a:solidFill>
                  <a:schemeClr val="tx1">
                    <a:tint val="75000"/>
                  </a:schemeClr>
                </a:solidFill>
              </a:defRPr>
            </a:lvl7pPr>
            <a:lvl8pPr marL="3198824" indent="0" algn="ctr">
              <a:buNone/>
              <a:defRPr>
                <a:solidFill>
                  <a:schemeClr val="tx1">
                    <a:tint val="75000"/>
                  </a:schemeClr>
                </a:solidFill>
              </a:defRPr>
            </a:lvl8pPr>
            <a:lvl9pPr marL="3655799"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D36249E9-DB1A-2F40-9C14-C51AECBBED9F}" type="datetimeFigureOut">
              <a:rPr lang="it-IT" smtClean="0"/>
              <a:t>18/03/24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55985E0-13AE-9042-80C0-A885D98355F0}" type="slidenum">
              <a:rPr lang="it-IT" smtClean="0"/>
              <a:t>‹N›</a:t>
            </a:fld>
            <a:endParaRPr lang="it-IT"/>
          </a:p>
        </p:txBody>
      </p:sp>
    </p:spTree>
    <p:extLst>
      <p:ext uri="{BB962C8B-B14F-4D97-AF65-F5344CB8AC3E}">
        <p14:creationId xmlns:p14="http://schemas.microsoft.com/office/powerpoint/2010/main" val="2573131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D36249E9-DB1A-2F40-9C14-C51AECBBED9F}" type="datetimeFigureOut">
              <a:rPr lang="it-IT" smtClean="0"/>
              <a:t>18/03/24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55985E0-13AE-9042-80C0-A885D98355F0}" type="slidenum">
              <a:rPr lang="it-IT" smtClean="0"/>
              <a:t>‹N›</a:t>
            </a:fld>
            <a:endParaRPr lang="it-IT"/>
          </a:p>
        </p:txBody>
      </p:sp>
    </p:spTree>
    <p:extLst>
      <p:ext uri="{BB962C8B-B14F-4D97-AF65-F5344CB8AC3E}">
        <p14:creationId xmlns:p14="http://schemas.microsoft.com/office/powerpoint/2010/main" val="24360938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976" indent="0">
              <a:buNone/>
              <a:defRPr sz="1800">
                <a:solidFill>
                  <a:schemeClr val="tx1">
                    <a:tint val="75000"/>
                  </a:schemeClr>
                </a:solidFill>
              </a:defRPr>
            </a:lvl2pPr>
            <a:lvl3pPr marL="913949" indent="0">
              <a:buNone/>
              <a:defRPr sz="1600">
                <a:solidFill>
                  <a:schemeClr val="tx1">
                    <a:tint val="75000"/>
                  </a:schemeClr>
                </a:solidFill>
              </a:defRPr>
            </a:lvl3pPr>
            <a:lvl4pPr marL="1370925" indent="0">
              <a:buNone/>
              <a:defRPr sz="1400">
                <a:solidFill>
                  <a:schemeClr val="tx1">
                    <a:tint val="75000"/>
                  </a:schemeClr>
                </a:solidFill>
              </a:defRPr>
            </a:lvl4pPr>
            <a:lvl5pPr marL="1827900" indent="0">
              <a:buNone/>
              <a:defRPr sz="1400">
                <a:solidFill>
                  <a:schemeClr val="tx1">
                    <a:tint val="75000"/>
                  </a:schemeClr>
                </a:solidFill>
              </a:defRPr>
            </a:lvl5pPr>
            <a:lvl6pPr marL="2284874" indent="0">
              <a:buNone/>
              <a:defRPr sz="1400">
                <a:solidFill>
                  <a:schemeClr val="tx1">
                    <a:tint val="75000"/>
                  </a:schemeClr>
                </a:solidFill>
              </a:defRPr>
            </a:lvl6pPr>
            <a:lvl7pPr marL="2741850" indent="0">
              <a:buNone/>
              <a:defRPr sz="1400">
                <a:solidFill>
                  <a:schemeClr val="tx1">
                    <a:tint val="75000"/>
                  </a:schemeClr>
                </a:solidFill>
              </a:defRPr>
            </a:lvl7pPr>
            <a:lvl8pPr marL="3198824" indent="0">
              <a:buNone/>
              <a:defRPr sz="1400">
                <a:solidFill>
                  <a:schemeClr val="tx1">
                    <a:tint val="75000"/>
                  </a:schemeClr>
                </a:solidFill>
              </a:defRPr>
            </a:lvl8pPr>
            <a:lvl9pPr marL="3655799"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D36249E9-DB1A-2F40-9C14-C51AECBBED9F}" type="datetimeFigureOut">
              <a:rPr lang="it-IT" smtClean="0"/>
              <a:t>18/03/24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55985E0-13AE-9042-80C0-A885D98355F0}" type="slidenum">
              <a:rPr lang="it-IT" smtClean="0"/>
              <a:t>‹N›</a:t>
            </a:fld>
            <a:endParaRPr lang="it-IT"/>
          </a:p>
        </p:txBody>
      </p:sp>
    </p:spTree>
    <p:extLst>
      <p:ext uri="{BB962C8B-B14F-4D97-AF65-F5344CB8AC3E}">
        <p14:creationId xmlns:p14="http://schemas.microsoft.com/office/powerpoint/2010/main" val="36323437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D36249E9-DB1A-2F40-9C14-C51AECBBED9F}" type="datetimeFigureOut">
              <a:rPr lang="it-IT" smtClean="0"/>
              <a:t>18/03/24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255985E0-13AE-9042-80C0-A885D98355F0}" type="slidenum">
              <a:rPr lang="it-IT" smtClean="0"/>
              <a:t>‹N›</a:t>
            </a:fld>
            <a:endParaRPr lang="it-IT"/>
          </a:p>
        </p:txBody>
      </p:sp>
    </p:spTree>
    <p:extLst>
      <p:ext uri="{BB962C8B-B14F-4D97-AF65-F5344CB8AC3E}">
        <p14:creationId xmlns:p14="http://schemas.microsoft.com/office/powerpoint/2010/main" val="37345338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6976" indent="0">
              <a:buNone/>
              <a:defRPr sz="2000" b="1"/>
            </a:lvl2pPr>
            <a:lvl3pPr marL="913949" indent="0">
              <a:buNone/>
              <a:defRPr sz="1800" b="1"/>
            </a:lvl3pPr>
            <a:lvl4pPr marL="1370925" indent="0">
              <a:buNone/>
              <a:defRPr sz="1600" b="1"/>
            </a:lvl4pPr>
            <a:lvl5pPr marL="1827900" indent="0">
              <a:buNone/>
              <a:defRPr sz="1600" b="1"/>
            </a:lvl5pPr>
            <a:lvl6pPr marL="2284874" indent="0">
              <a:buNone/>
              <a:defRPr sz="1600" b="1"/>
            </a:lvl6pPr>
            <a:lvl7pPr marL="2741850" indent="0">
              <a:buNone/>
              <a:defRPr sz="1600" b="1"/>
            </a:lvl7pPr>
            <a:lvl8pPr marL="3198824" indent="0">
              <a:buNone/>
              <a:defRPr sz="1600" b="1"/>
            </a:lvl8pPr>
            <a:lvl9pPr marL="3655799"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73" y="1535113"/>
            <a:ext cx="5389033" cy="639762"/>
          </a:xfrm>
        </p:spPr>
        <p:txBody>
          <a:bodyPr anchor="b"/>
          <a:lstStyle>
            <a:lvl1pPr marL="0" indent="0">
              <a:buNone/>
              <a:defRPr sz="2400" b="1"/>
            </a:lvl1pPr>
            <a:lvl2pPr marL="456976" indent="0">
              <a:buNone/>
              <a:defRPr sz="2000" b="1"/>
            </a:lvl2pPr>
            <a:lvl3pPr marL="913949" indent="0">
              <a:buNone/>
              <a:defRPr sz="1800" b="1"/>
            </a:lvl3pPr>
            <a:lvl4pPr marL="1370925" indent="0">
              <a:buNone/>
              <a:defRPr sz="1600" b="1"/>
            </a:lvl4pPr>
            <a:lvl5pPr marL="1827900" indent="0">
              <a:buNone/>
              <a:defRPr sz="1600" b="1"/>
            </a:lvl5pPr>
            <a:lvl6pPr marL="2284874" indent="0">
              <a:buNone/>
              <a:defRPr sz="1600" b="1"/>
            </a:lvl6pPr>
            <a:lvl7pPr marL="2741850" indent="0">
              <a:buNone/>
              <a:defRPr sz="1600" b="1"/>
            </a:lvl7pPr>
            <a:lvl8pPr marL="3198824" indent="0">
              <a:buNone/>
              <a:defRPr sz="1600" b="1"/>
            </a:lvl8pPr>
            <a:lvl9pPr marL="3655799"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D36249E9-DB1A-2F40-9C14-C51AECBBED9F}" type="datetimeFigureOut">
              <a:rPr lang="it-IT" smtClean="0"/>
              <a:t>18/03/24</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255985E0-13AE-9042-80C0-A885D98355F0}" type="slidenum">
              <a:rPr lang="it-IT" smtClean="0"/>
              <a:t>‹N›</a:t>
            </a:fld>
            <a:endParaRPr lang="it-IT"/>
          </a:p>
        </p:txBody>
      </p:sp>
    </p:spTree>
    <p:extLst>
      <p:ext uri="{BB962C8B-B14F-4D97-AF65-F5344CB8AC3E}">
        <p14:creationId xmlns:p14="http://schemas.microsoft.com/office/powerpoint/2010/main" val="4941724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fld id="{D36249E9-DB1A-2F40-9C14-C51AECBBED9F}" type="datetimeFigureOut">
              <a:rPr lang="it-IT" smtClean="0"/>
              <a:t>18/03/24</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255985E0-13AE-9042-80C0-A885D98355F0}" type="slidenum">
              <a:rPr lang="it-IT" smtClean="0"/>
              <a:t>‹N›</a:t>
            </a:fld>
            <a:endParaRPr lang="it-IT"/>
          </a:p>
        </p:txBody>
      </p:sp>
    </p:spTree>
    <p:extLst>
      <p:ext uri="{BB962C8B-B14F-4D97-AF65-F5344CB8AC3E}">
        <p14:creationId xmlns:p14="http://schemas.microsoft.com/office/powerpoint/2010/main" val="34905715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D36249E9-DB1A-2F40-9C14-C51AECBBED9F}" type="datetimeFigureOut">
              <a:rPr lang="it-IT" smtClean="0"/>
              <a:t>18/03/24</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255985E0-13AE-9042-80C0-A885D98355F0}" type="slidenum">
              <a:rPr lang="it-IT" smtClean="0"/>
              <a:t>‹N›</a:t>
            </a:fld>
            <a:endParaRPr lang="it-IT"/>
          </a:p>
        </p:txBody>
      </p:sp>
    </p:spTree>
    <p:extLst>
      <p:ext uri="{BB962C8B-B14F-4D97-AF65-F5344CB8AC3E}">
        <p14:creationId xmlns:p14="http://schemas.microsoft.com/office/powerpoint/2010/main" val="7751042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6" y="273050"/>
            <a:ext cx="4011084"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6" y="1435101"/>
            <a:ext cx="4011084" cy="4691063"/>
          </a:xfrm>
        </p:spPr>
        <p:txBody>
          <a:bodyPr/>
          <a:lstStyle>
            <a:lvl1pPr marL="0" indent="0">
              <a:buNone/>
              <a:defRPr sz="1400"/>
            </a:lvl1pPr>
            <a:lvl2pPr marL="456976" indent="0">
              <a:buNone/>
              <a:defRPr sz="1200"/>
            </a:lvl2pPr>
            <a:lvl3pPr marL="913949" indent="0">
              <a:buNone/>
              <a:defRPr sz="1000"/>
            </a:lvl3pPr>
            <a:lvl4pPr marL="1370925" indent="0">
              <a:buNone/>
              <a:defRPr sz="900"/>
            </a:lvl4pPr>
            <a:lvl5pPr marL="1827900" indent="0">
              <a:buNone/>
              <a:defRPr sz="900"/>
            </a:lvl5pPr>
            <a:lvl6pPr marL="2284874" indent="0">
              <a:buNone/>
              <a:defRPr sz="900"/>
            </a:lvl6pPr>
            <a:lvl7pPr marL="2741850" indent="0">
              <a:buNone/>
              <a:defRPr sz="900"/>
            </a:lvl7pPr>
            <a:lvl8pPr marL="3198824" indent="0">
              <a:buNone/>
              <a:defRPr sz="900"/>
            </a:lvl8pPr>
            <a:lvl9pPr marL="3655799"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D36249E9-DB1A-2F40-9C14-C51AECBBED9F}" type="datetimeFigureOut">
              <a:rPr lang="it-IT" smtClean="0"/>
              <a:t>18/03/24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255985E0-13AE-9042-80C0-A885D98355F0}" type="slidenum">
              <a:rPr lang="it-IT" smtClean="0"/>
              <a:t>‹N›</a:t>
            </a:fld>
            <a:endParaRPr lang="it-IT"/>
          </a:p>
        </p:txBody>
      </p:sp>
    </p:spTree>
    <p:extLst>
      <p:ext uri="{BB962C8B-B14F-4D97-AF65-F5344CB8AC3E}">
        <p14:creationId xmlns:p14="http://schemas.microsoft.com/office/powerpoint/2010/main" val="2593637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6976" indent="0">
              <a:buNone/>
              <a:defRPr sz="2800"/>
            </a:lvl2pPr>
            <a:lvl3pPr marL="913949" indent="0">
              <a:buNone/>
              <a:defRPr sz="2400"/>
            </a:lvl3pPr>
            <a:lvl4pPr marL="1370925" indent="0">
              <a:buNone/>
              <a:defRPr sz="2000"/>
            </a:lvl4pPr>
            <a:lvl5pPr marL="1827900" indent="0">
              <a:buNone/>
              <a:defRPr sz="2000"/>
            </a:lvl5pPr>
            <a:lvl6pPr marL="2284874" indent="0">
              <a:buNone/>
              <a:defRPr sz="2000"/>
            </a:lvl6pPr>
            <a:lvl7pPr marL="2741850" indent="0">
              <a:buNone/>
              <a:defRPr sz="2000"/>
            </a:lvl7pPr>
            <a:lvl8pPr marL="3198824" indent="0">
              <a:buNone/>
              <a:defRPr sz="2000"/>
            </a:lvl8pPr>
            <a:lvl9pPr marL="3655799" indent="0">
              <a:buNone/>
              <a:defRPr sz="2000"/>
            </a:lvl9pPr>
          </a:lstStyle>
          <a:p>
            <a:endParaRPr lang="it-IT"/>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6976" indent="0">
              <a:buNone/>
              <a:defRPr sz="1200"/>
            </a:lvl2pPr>
            <a:lvl3pPr marL="913949" indent="0">
              <a:buNone/>
              <a:defRPr sz="1000"/>
            </a:lvl3pPr>
            <a:lvl4pPr marL="1370925" indent="0">
              <a:buNone/>
              <a:defRPr sz="900"/>
            </a:lvl4pPr>
            <a:lvl5pPr marL="1827900" indent="0">
              <a:buNone/>
              <a:defRPr sz="900"/>
            </a:lvl5pPr>
            <a:lvl6pPr marL="2284874" indent="0">
              <a:buNone/>
              <a:defRPr sz="900"/>
            </a:lvl6pPr>
            <a:lvl7pPr marL="2741850" indent="0">
              <a:buNone/>
              <a:defRPr sz="900"/>
            </a:lvl7pPr>
            <a:lvl8pPr marL="3198824" indent="0">
              <a:buNone/>
              <a:defRPr sz="900"/>
            </a:lvl8pPr>
            <a:lvl9pPr marL="3655799"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D36249E9-DB1A-2F40-9C14-C51AECBBED9F}" type="datetimeFigureOut">
              <a:rPr lang="it-IT" smtClean="0"/>
              <a:t>18/03/24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255985E0-13AE-9042-80C0-A885D98355F0}" type="slidenum">
              <a:rPr lang="it-IT" smtClean="0"/>
              <a:t>‹N›</a:t>
            </a:fld>
            <a:endParaRPr lang="it-IT"/>
          </a:p>
        </p:txBody>
      </p:sp>
    </p:spTree>
    <p:extLst>
      <p:ext uri="{BB962C8B-B14F-4D97-AF65-F5344CB8AC3E}">
        <p14:creationId xmlns:p14="http://schemas.microsoft.com/office/powerpoint/2010/main" val="901231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74542C42-F0C8-417A-980A-09B6C1CD6C24}" type="datetime1">
              <a:rPr lang="it-IT" noProof="0" smtClean="0"/>
              <a:t>18/03/24</a:t>
            </a:fld>
            <a:endParaRPr lang="it-IT" noProof="0" dirty="0"/>
          </a:p>
        </p:txBody>
      </p:sp>
      <p:sp>
        <p:nvSpPr>
          <p:cNvPr id="8" name="Segnaposto piè di pagina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0182784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D36249E9-DB1A-2F40-9C14-C51AECBBED9F}" type="datetimeFigureOut">
              <a:rPr lang="it-IT" smtClean="0"/>
              <a:t>18/03/24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55985E0-13AE-9042-80C0-A885D98355F0}" type="slidenum">
              <a:rPr lang="it-IT" smtClean="0"/>
              <a:t>‹N›</a:t>
            </a:fld>
            <a:endParaRPr lang="it-IT"/>
          </a:p>
        </p:txBody>
      </p:sp>
    </p:spTree>
    <p:extLst>
      <p:ext uri="{BB962C8B-B14F-4D97-AF65-F5344CB8AC3E}">
        <p14:creationId xmlns:p14="http://schemas.microsoft.com/office/powerpoint/2010/main" val="32543300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D36249E9-DB1A-2F40-9C14-C51AECBBED9F}" type="datetimeFigureOut">
              <a:rPr lang="it-IT" smtClean="0"/>
              <a:t>18/03/24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55985E0-13AE-9042-80C0-A885D98355F0}" type="slidenum">
              <a:rPr lang="it-IT" smtClean="0"/>
              <a:t>‹N›</a:t>
            </a:fld>
            <a:endParaRPr lang="it-IT"/>
          </a:p>
        </p:txBody>
      </p:sp>
    </p:spTree>
    <p:extLst>
      <p:ext uri="{BB962C8B-B14F-4D97-AF65-F5344CB8AC3E}">
        <p14:creationId xmlns:p14="http://schemas.microsoft.com/office/powerpoint/2010/main" val="13626981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36"/>
            <a:ext cx="10363200" cy="1470025"/>
          </a:xfrm>
        </p:spPr>
        <p:txBody>
          <a:bodyPr/>
          <a:lstStyle/>
          <a:p>
            <a:r>
              <a:rPr lang="it-IT"/>
              <a:t>Fare clic per modificare stile</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976" indent="0" algn="ctr">
              <a:buNone/>
              <a:defRPr>
                <a:solidFill>
                  <a:schemeClr val="tx1">
                    <a:tint val="75000"/>
                  </a:schemeClr>
                </a:solidFill>
              </a:defRPr>
            </a:lvl2pPr>
            <a:lvl3pPr marL="913949" indent="0" algn="ctr">
              <a:buNone/>
              <a:defRPr>
                <a:solidFill>
                  <a:schemeClr val="tx1">
                    <a:tint val="75000"/>
                  </a:schemeClr>
                </a:solidFill>
              </a:defRPr>
            </a:lvl3pPr>
            <a:lvl4pPr marL="1370925" indent="0" algn="ctr">
              <a:buNone/>
              <a:defRPr>
                <a:solidFill>
                  <a:schemeClr val="tx1">
                    <a:tint val="75000"/>
                  </a:schemeClr>
                </a:solidFill>
              </a:defRPr>
            </a:lvl4pPr>
            <a:lvl5pPr marL="1827900" indent="0" algn="ctr">
              <a:buNone/>
              <a:defRPr>
                <a:solidFill>
                  <a:schemeClr val="tx1">
                    <a:tint val="75000"/>
                  </a:schemeClr>
                </a:solidFill>
              </a:defRPr>
            </a:lvl5pPr>
            <a:lvl6pPr marL="2284874" indent="0" algn="ctr">
              <a:buNone/>
              <a:defRPr>
                <a:solidFill>
                  <a:schemeClr val="tx1">
                    <a:tint val="75000"/>
                  </a:schemeClr>
                </a:solidFill>
              </a:defRPr>
            </a:lvl6pPr>
            <a:lvl7pPr marL="2741850" indent="0" algn="ctr">
              <a:buNone/>
              <a:defRPr>
                <a:solidFill>
                  <a:schemeClr val="tx1">
                    <a:tint val="75000"/>
                  </a:schemeClr>
                </a:solidFill>
              </a:defRPr>
            </a:lvl7pPr>
            <a:lvl8pPr marL="3198824" indent="0" algn="ctr">
              <a:buNone/>
              <a:defRPr>
                <a:solidFill>
                  <a:schemeClr val="tx1">
                    <a:tint val="75000"/>
                  </a:schemeClr>
                </a:solidFill>
              </a:defRPr>
            </a:lvl8pPr>
            <a:lvl9pPr marL="3655799"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9135B403-7061-4743-8A03-D2E8D0DA5D12}" type="datetimeFigureOut">
              <a:rPr lang="it-IT"/>
              <a:pPr>
                <a:defRPr/>
              </a:pPr>
              <a:t>18/03/24</a:t>
            </a:fld>
            <a:endParaRPr lang="it-IT"/>
          </a:p>
        </p:txBody>
      </p:sp>
      <p:sp>
        <p:nvSpPr>
          <p:cNvPr id="5" name="Segnaposto piè di pagina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it-IT"/>
          </a:p>
        </p:txBody>
      </p:sp>
      <p:sp>
        <p:nvSpPr>
          <p:cNvPr id="6" name="Segnaposto numero diapositiva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2DC7535E-4AFE-3441-A723-2022EC438AE7}" type="slidenum">
              <a:rPr lang="it-IT"/>
              <a:pPr>
                <a:defRPr/>
              </a:pPr>
              <a:t>‹N›</a:t>
            </a:fld>
            <a:endParaRPr lang="it-IT"/>
          </a:p>
        </p:txBody>
      </p:sp>
    </p:spTree>
    <p:extLst>
      <p:ext uri="{BB962C8B-B14F-4D97-AF65-F5344CB8AC3E}">
        <p14:creationId xmlns:p14="http://schemas.microsoft.com/office/powerpoint/2010/main" val="42594126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F7C8734-5003-3946-AC76-D94162F13795}" type="datetimeFigureOut">
              <a:rPr lang="it-IT"/>
              <a:pPr>
                <a:defRPr/>
              </a:pPr>
              <a:t>18/03/24</a:t>
            </a:fld>
            <a:endParaRPr lang="it-IT"/>
          </a:p>
        </p:txBody>
      </p:sp>
      <p:sp>
        <p:nvSpPr>
          <p:cNvPr id="5" name="Segnaposto piè di pagina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it-IT"/>
          </a:p>
        </p:txBody>
      </p:sp>
      <p:sp>
        <p:nvSpPr>
          <p:cNvPr id="6" name="Segnaposto numero diapositiva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7D8102AC-D63F-504D-9016-0680FC8F0846}" type="slidenum">
              <a:rPr lang="it-IT"/>
              <a:pPr>
                <a:defRPr/>
              </a:pPr>
              <a:t>‹N›</a:t>
            </a:fld>
            <a:endParaRPr lang="it-IT"/>
          </a:p>
        </p:txBody>
      </p:sp>
    </p:spTree>
    <p:extLst>
      <p:ext uri="{BB962C8B-B14F-4D97-AF65-F5344CB8AC3E}">
        <p14:creationId xmlns:p14="http://schemas.microsoft.com/office/powerpoint/2010/main" val="26566289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7"/>
            <a:ext cx="103632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976" indent="0">
              <a:buNone/>
              <a:defRPr sz="1800">
                <a:solidFill>
                  <a:schemeClr val="tx1">
                    <a:tint val="75000"/>
                  </a:schemeClr>
                </a:solidFill>
              </a:defRPr>
            </a:lvl2pPr>
            <a:lvl3pPr marL="913949" indent="0">
              <a:buNone/>
              <a:defRPr sz="1600">
                <a:solidFill>
                  <a:schemeClr val="tx1">
                    <a:tint val="75000"/>
                  </a:schemeClr>
                </a:solidFill>
              </a:defRPr>
            </a:lvl3pPr>
            <a:lvl4pPr marL="1370925" indent="0">
              <a:buNone/>
              <a:defRPr sz="1400">
                <a:solidFill>
                  <a:schemeClr val="tx1">
                    <a:tint val="75000"/>
                  </a:schemeClr>
                </a:solidFill>
              </a:defRPr>
            </a:lvl4pPr>
            <a:lvl5pPr marL="1827900" indent="0">
              <a:buNone/>
              <a:defRPr sz="1400">
                <a:solidFill>
                  <a:schemeClr val="tx1">
                    <a:tint val="75000"/>
                  </a:schemeClr>
                </a:solidFill>
              </a:defRPr>
            </a:lvl5pPr>
            <a:lvl6pPr marL="2284874" indent="0">
              <a:buNone/>
              <a:defRPr sz="1400">
                <a:solidFill>
                  <a:schemeClr val="tx1">
                    <a:tint val="75000"/>
                  </a:schemeClr>
                </a:solidFill>
              </a:defRPr>
            </a:lvl6pPr>
            <a:lvl7pPr marL="2741850" indent="0">
              <a:buNone/>
              <a:defRPr sz="1400">
                <a:solidFill>
                  <a:schemeClr val="tx1">
                    <a:tint val="75000"/>
                  </a:schemeClr>
                </a:solidFill>
              </a:defRPr>
            </a:lvl7pPr>
            <a:lvl8pPr marL="3198824" indent="0">
              <a:buNone/>
              <a:defRPr sz="1400">
                <a:solidFill>
                  <a:schemeClr val="tx1">
                    <a:tint val="75000"/>
                  </a:schemeClr>
                </a:solidFill>
              </a:defRPr>
            </a:lvl8pPr>
            <a:lvl9pPr marL="3655799"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10CC28B-B82B-FF4F-A035-A7C0906013F4}" type="datetimeFigureOut">
              <a:rPr lang="it-IT"/>
              <a:pPr>
                <a:defRPr/>
              </a:pPr>
              <a:t>18/03/24</a:t>
            </a:fld>
            <a:endParaRPr lang="it-IT"/>
          </a:p>
        </p:txBody>
      </p:sp>
      <p:sp>
        <p:nvSpPr>
          <p:cNvPr id="5" name="Segnaposto piè di pagina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it-IT"/>
          </a:p>
        </p:txBody>
      </p:sp>
      <p:sp>
        <p:nvSpPr>
          <p:cNvPr id="6" name="Segnaposto numero diapositiva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924FC83D-8A06-584E-A5C2-0BD614FEF07B}" type="slidenum">
              <a:rPr lang="it-IT"/>
              <a:pPr>
                <a:defRPr/>
              </a:pPr>
              <a:t>‹N›</a:t>
            </a:fld>
            <a:endParaRPr lang="it-IT"/>
          </a:p>
        </p:txBody>
      </p:sp>
    </p:spTree>
    <p:extLst>
      <p:ext uri="{BB962C8B-B14F-4D97-AF65-F5344CB8AC3E}">
        <p14:creationId xmlns:p14="http://schemas.microsoft.com/office/powerpoint/2010/main" val="23570123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CCE3E87-676E-AA4C-9DA2-81AC4B3A6181}" type="datetimeFigureOut">
              <a:rPr lang="it-IT"/>
              <a:pPr>
                <a:defRPr/>
              </a:pPr>
              <a:t>18/03/24</a:t>
            </a:fld>
            <a:endParaRPr lang="it-IT"/>
          </a:p>
        </p:txBody>
      </p:sp>
      <p:sp>
        <p:nvSpPr>
          <p:cNvPr id="6" name="Segnaposto piè di pagina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it-IT"/>
          </a:p>
        </p:txBody>
      </p:sp>
      <p:sp>
        <p:nvSpPr>
          <p:cNvPr id="7" name="Segnaposto numero diapositiva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403E6F5-4B97-BB49-B2C6-A84685DDA3F9}" type="slidenum">
              <a:rPr lang="it-IT"/>
              <a:pPr>
                <a:defRPr/>
              </a:pPr>
              <a:t>‹N›</a:t>
            </a:fld>
            <a:endParaRPr lang="it-IT"/>
          </a:p>
        </p:txBody>
      </p:sp>
    </p:spTree>
    <p:extLst>
      <p:ext uri="{BB962C8B-B14F-4D97-AF65-F5344CB8AC3E}">
        <p14:creationId xmlns:p14="http://schemas.microsoft.com/office/powerpoint/2010/main" val="18754862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6976" indent="0">
              <a:buNone/>
              <a:defRPr sz="2000" b="1"/>
            </a:lvl2pPr>
            <a:lvl3pPr marL="913949" indent="0">
              <a:buNone/>
              <a:defRPr sz="1800" b="1"/>
            </a:lvl3pPr>
            <a:lvl4pPr marL="1370925" indent="0">
              <a:buNone/>
              <a:defRPr sz="1600" b="1"/>
            </a:lvl4pPr>
            <a:lvl5pPr marL="1827900" indent="0">
              <a:buNone/>
              <a:defRPr sz="1600" b="1"/>
            </a:lvl5pPr>
            <a:lvl6pPr marL="2284874" indent="0">
              <a:buNone/>
              <a:defRPr sz="1600" b="1"/>
            </a:lvl6pPr>
            <a:lvl7pPr marL="2741850" indent="0">
              <a:buNone/>
              <a:defRPr sz="1600" b="1"/>
            </a:lvl7pPr>
            <a:lvl8pPr marL="3198824" indent="0">
              <a:buNone/>
              <a:defRPr sz="1600" b="1"/>
            </a:lvl8pPr>
            <a:lvl9pPr marL="3655799"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77" y="1535113"/>
            <a:ext cx="5389033" cy="639762"/>
          </a:xfrm>
        </p:spPr>
        <p:txBody>
          <a:bodyPr anchor="b"/>
          <a:lstStyle>
            <a:lvl1pPr marL="0" indent="0">
              <a:buNone/>
              <a:defRPr sz="2400" b="1"/>
            </a:lvl1pPr>
            <a:lvl2pPr marL="456976" indent="0">
              <a:buNone/>
              <a:defRPr sz="2000" b="1"/>
            </a:lvl2pPr>
            <a:lvl3pPr marL="913949" indent="0">
              <a:buNone/>
              <a:defRPr sz="1800" b="1"/>
            </a:lvl3pPr>
            <a:lvl4pPr marL="1370925" indent="0">
              <a:buNone/>
              <a:defRPr sz="1600" b="1"/>
            </a:lvl4pPr>
            <a:lvl5pPr marL="1827900" indent="0">
              <a:buNone/>
              <a:defRPr sz="1600" b="1"/>
            </a:lvl5pPr>
            <a:lvl6pPr marL="2284874" indent="0">
              <a:buNone/>
              <a:defRPr sz="1600" b="1"/>
            </a:lvl6pPr>
            <a:lvl7pPr marL="2741850" indent="0">
              <a:buNone/>
              <a:defRPr sz="1600" b="1"/>
            </a:lvl7pPr>
            <a:lvl8pPr marL="3198824" indent="0">
              <a:buNone/>
              <a:defRPr sz="1600" b="1"/>
            </a:lvl8pPr>
            <a:lvl9pPr marL="3655799"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F823B93F-98CE-3441-8D2E-10A3B633C6DD}" type="datetimeFigureOut">
              <a:rPr lang="it-IT"/>
              <a:pPr>
                <a:defRPr/>
              </a:pPr>
              <a:t>18/03/24</a:t>
            </a:fld>
            <a:endParaRPr lang="it-IT"/>
          </a:p>
        </p:txBody>
      </p:sp>
      <p:sp>
        <p:nvSpPr>
          <p:cNvPr id="8" name="Segnaposto piè di pagina 7"/>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it-IT"/>
          </a:p>
        </p:txBody>
      </p:sp>
      <p:sp>
        <p:nvSpPr>
          <p:cNvPr id="9" name="Segnaposto numero diapositiva 8"/>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EFCEE51-CE80-CD41-AD3B-124CBAE68079}" type="slidenum">
              <a:rPr lang="it-IT"/>
              <a:pPr>
                <a:defRPr/>
              </a:pPr>
              <a:t>‹N›</a:t>
            </a:fld>
            <a:endParaRPr lang="it-IT"/>
          </a:p>
        </p:txBody>
      </p:sp>
    </p:spTree>
    <p:extLst>
      <p:ext uri="{BB962C8B-B14F-4D97-AF65-F5344CB8AC3E}">
        <p14:creationId xmlns:p14="http://schemas.microsoft.com/office/powerpoint/2010/main" val="3274830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1DA08B9-99AE-9B4D-8C7E-45D8B09B5EEA}" type="datetimeFigureOut">
              <a:rPr lang="it-IT"/>
              <a:pPr>
                <a:defRPr/>
              </a:pPr>
              <a:t>18/03/24</a:t>
            </a:fld>
            <a:endParaRPr lang="it-IT"/>
          </a:p>
        </p:txBody>
      </p:sp>
      <p:sp>
        <p:nvSpPr>
          <p:cNvPr id="4" name="Segnaposto piè di pagina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it-IT"/>
          </a:p>
        </p:txBody>
      </p:sp>
      <p:sp>
        <p:nvSpPr>
          <p:cNvPr id="5" name="Segnaposto numero diapositiva 4"/>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9AFD79C-1E8E-CA45-8C80-DDC1CA176F33}" type="slidenum">
              <a:rPr lang="it-IT"/>
              <a:pPr>
                <a:defRPr/>
              </a:pPr>
              <a:t>‹N›</a:t>
            </a:fld>
            <a:endParaRPr lang="it-IT"/>
          </a:p>
        </p:txBody>
      </p:sp>
    </p:spTree>
    <p:extLst>
      <p:ext uri="{BB962C8B-B14F-4D97-AF65-F5344CB8AC3E}">
        <p14:creationId xmlns:p14="http://schemas.microsoft.com/office/powerpoint/2010/main" val="15145382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D222336F-BCE7-6548-9F5C-9989FA377FE3}" type="datetimeFigureOut">
              <a:rPr lang="it-IT"/>
              <a:pPr>
                <a:defRPr/>
              </a:pPr>
              <a:t>18/03/24</a:t>
            </a:fld>
            <a:endParaRPr lang="it-IT"/>
          </a:p>
        </p:txBody>
      </p:sp>
      <p:sp>
        <p:nvSpPr>
          <p:cNvPr id="3" name="Segnaposto piè di pagina 2"/>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it-IT"/>
          </a:p>
        </p:txBody>
      </p:sp>
      <p:sp>
        <p:nvSpPr>
          <p:cNvPr id="4" name="Segnaposto numero diapositiva 3"/>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DE93BA72-B409-DE4C-81CC-B3513D3F34B7}" type="slidenum">
              <a:rPr lang="it-IT"/>
              <a:pPr>
                <a:defRPr/>
              </a:pPr>
              <a:t>‹N›</a:t>
            </a:fld>
            <a:endParaRPr lang="it-IT"/>
          </a:p>
        </p:txBody>
      </p:sp>
    </p:spTree>
    <p:extLst>
      <p:ext uri="{BB962C8B-B14F-4D97-AF65-F5344CB8AC3E}">
        <p14:creationId xmlns:p14="http://schemas.microsoft.com/office/powerpoint/2010/main" val="30249026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7" y="273050"/>
            <a:ext cx="4011084"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7" y="1435103"/>
            <a:ext cx="4011084" cy="4691063"/>
          </a:xfrm>
        </p:spPr>
        <p:txBody>
          <a:bodyPr/>
          <a:lstStyle>
            <a:lvl1pPr marL="0" indent="0">
              <a:buNone/>
              <a:defRPr sz="1400"/>
            </a:lvl1pPr>
            <a:lvl2pPr marL="456976" indent="0">
              <a:buNone/>
              <a:defRPr sz="1200"/>
            </a:lvl2pPr>
            <a:lvl3pPr marL="913949" indent="0">
              <a:buNone/>
              <a:defRPr sz="1000"/>
            </a:lvl3pPr>
            <a:lvl4pPr marL="1370925" indent="0">
              <a:buNone/>
              <a:defRPr sz="900"/>
            </a:lvl4pPr>
            <a:lvl5pPr marL="1827900" indent="0">
              <a:buNone/>
              <a:defRPr sz="900"/>
            </a:lvl5pPr>
            <a:lvl6pPr marL="2284874" indent="0">
              <a:buNone/>
              <a:defRPr sz="900"/>
            </a:lvl6pPr>
            <a:lvl7pPr marL="2741850" indent="0">
              <a:buNone/>
              <a:defRPr sz="900"/>
            </a:lvl7pPr>
            <a:lvl8pPr marL="3198824" indent="0">
              <a:buNone/>
              <a:defRPr sz="900"/>
            </a:lvl8pPr>
            <a:lvl9pPr marL="3655799"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B9E1C8D5-27FE-C443-8858-3BBEF8B39D40}" type="datetimeFigureOut">
              <a:rPr lang="it-IT"/>
              <a:pPr>
                <a:defRPr/>
              </a:pPr>
              <a:t>18/03/24</a:t>
            </a:fld>
            <a:endParaRPr lang="it-IT"/>
          </a:p>
        </p:txBody>
      </p:sp>
      <p:sp>
        <p:nvSpPr>
          <p:cNvPr id="6" name="Segnaposto piè di pagina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it-IT"/>
          </a:p>
        </p:txBody>
      </p:sp>
      <p:sp>
        <p:nvSpPr>
          <p:cNvPr id="7" name="Segnaposto numero diapositiva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C840395A-6EB2-6C49-90E1-CA5E222F56F6}" type="slidenum">
              <a:rPr lang="it-IT"/>
              <a:pPr>
                <a:defRPr/>
              </a:pPr>
              <a:t>‹N›</a:t>
            </a:fld>
            <a:endParaRPr lang="it-IT"/>
          </a:p>
        </p:txBody>
      </p:sp>
    </p:spTree>
    <p:extLst>
      <p:ext uri="{BB962C8B-B14F-4D97-AF65-F5344CB8AC3E}">
        <p14:creationId xmlns:p14="http://schemas.microsoft.com/office/powerpoint/2010/main" val="1812040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estazione sezione">
    <p:bg>
      <p:bgPr>
        <a:solidFill>
          <a:schemeClr val="bg1"/>
        </a:solidFill>
        <a:effectLst/>
      </p:bgPr>
    </p:bg>
    <p:spTree>
      <p:nvGrpSpPr>
        <p:cNvPr id="1" name=""/>
        <p:cNvGrpSpPr/>
        <p:nvPr/>
      </p:nvGrpSpPr>
      <p:grpSpPr>
        <a:xfrm>
          <a:off x="0" y="0"/>
          <a:ext cx="0" cy="0"/>
          <a:chOff x="0" y="0"/>
          <a:chExt cx="0" cy="0"/>
        </a:xfrm>
      </p:grpSpPr>
      <p:sp>
        <p:nvSpPr>
          <p:cNvPr id="15" name="Parallelogramma 14">
            <a:extLst>
              <a:ext uri="{FF2B5EF4-FFF2-40B4-BE49-F238E27FC236}">
                <a16:creationId xmlns:a16="http://schemas.microsoft.com/office/drawing/2014/main" id="{98B82A56-7790-48EC-983D-AB8F703699B2}"/>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1D72669-6745-4AA0-A173-7F6CEB97CF08}" type="datetime1">
              <a:rPr lang="it-IT" noProof="0" smtClean="0"/>
              <a:t>18/03/24</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63119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2451099"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2641599" y="3746500"/>
            <a:ext cx="8331202" cy="1308100"/>
          </a:xfrm>
        </p:spPr>
        <p:txBody>
          <a:bodyPr rtlCol="0" anchor="b" anchorCtr="0">
            <a:noAutofit/>
          </a:bodyPr>
          <a:lstStyle>
            <a:lvl1pP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2641600" y="5219700"/>
            <a:ext cx="8331201" cy="586740"/>
          </a:xfrm>
        </p:spPr>
        <p:txBody>
          <a:bodyPr lIns="91440" rIns="91440" rtlCol="0" anchor="t" anchorCtr="0">
            <a:normAutofit/>
          </a:bodyPr>
          <a:lstStyle>
            <a:lvl1pPr marL="0" indent="0">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7528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5969842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2389717" y="612775"/>
            <a:ext cx="7315200" cy="4114800"/>
          </a:xfrm>
        </p:spPr>
        <p:txBody>
          <a:bodyPr rtlCol="0">
            <a:normAutofit/>
          </a:bodyPr>
          <a:lstStyle>
            <a:lvl1pPr marL="0" indent="0">
              <a:buNone/>
              <a:defRPr sz="3200"/>
            </a:lvl1pPr>
            <a:lvl2pPr marL="456976" indent="0">
              <a:buNone/>
              <a:defRPr sz="2800"/>
            </a:lvl2pPr>
            <a:lvl3pPr marL="913949" indent="0">
              <a:buNone/>
              <a:defRPr sz="2400"/>
            </a:lvl3pPr>
            <a:lvl4pPr marL="1370925" indent="0">
              <a:buNone/>
              <a:defRPr sz="2000"/>
            </a:lvl4pPr>
            <a:lvl5pPr marL="1827900" indent="0">
              <a:buNone/>
              <a:defRPr sz="2000"/>
            </a:lvl5pPr>
            <a:lvl6pPr marL="2284874" indent="0">
              <a:buNone/>
              <a:defRPr sz="2000"/>
            </a:lvl6pPr>
            <a:lvl7pPr marL="2741850" indent="0">
              <a:buNone/>
              <a:defRPr sz="2000"/>
            </a:lvl7pPr>
            <a:lvl8pPr marL="3198824" indent="0">
              <a:buNone/>
              <a:defRPr sz="2000"/>
            </a:lvl8pPr>
            <a:lvl9pPr marL="3655799" indent="0">
              <a:buNone/>
              <a:defRPr sz="2000"/>
            </a:lvl9pPr>
          </a:lstStyle>
          <a:p>
            <a:pPr lvl="0"/>
            <a:endParaRPr lang="it-IT" noProof="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6976" indent="0">
              <a:buNone/>
              <a:defRPr sz="1200"/>
            </a:lvl2pPr>
            <a:lvl3pPr marL="913949" indent="0">
              <a:buNone/>
              <a:defRPr sz="1000"/>
            </a:lvl3pPr>
            <a:lvl4pPr marL="1370925" indent="0">
              <a:buNone/>
              <a:defRPr sz="900"/>
            </a:lvl4pPr>
            <a:lvl5pPr marL="1827900" indent="0">
              <a:buNone/>
              <a:defRPr sz="900"/>
            </a:lvl5pPr>
            <a:lvl6pPr marL="2284874" indent="0">
              <a:buNone/>
              <a:defRPr sz="900"/>
            </a:lvl6pPr>
            <a:lvl7pPr marL="2741850" indent="0">
              <a:buNone/>
              <a:defRPr sz="900"/>
            </a:lvl7pPr>
            <a:lvl8pPr marL="3198824" indent="0">
              <a:buNone/>
              <a:defRPr sz="900"/>
            </a:lvl8pPr>
            <a:lvl9pPr marL="3655799"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369C4BE-A604-D442-AB4A-10668B2B0799}" type="datetimeFigureOut">
              <a:rPr lang="it-IT"/>
              <a:pPr>
                <a:defRPr/>
              </a:pPr>
              <a:t>18/03/24</a:t>
            </a:fld>
            <a:endParaRPr lang="it-IT"/>
          </a:p>
        </p:txBody>
      </p:sp>
      <p:sp>
        <p:nvSpPr>
          <p:cNvPr id="6" name="Segnaposto piè di pagina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it-IT"/>
          </a:p>
        </p:txBody>
      </p:sp>
      <p:sp>
        <p:nvSpPr>
          <p:cNvPr id="7" name="Segnaposto numero diapositiva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2F662982-2845-DF4D-A7C6-F9568526765C}" type="slidenum">
              <a:rPr lang="it-IT"/>
              <a:pPr>
                <a:defRPr/>
              </a:pPr>
              <a:t>‹N›</a:t>
            </a:fld>
            <a:endParaRPr lang="it-IT"/>
          </a:p>
        </p:txBody>
      </p:sp>
    </p:spTree>
    <p:extLst>
      <p:ext uri="{BB962C8B-B14F-4D97-AF65-F5344CB8AC3E}">
        <p14:creationId xmlns:p14="http://schemas.microsoft.com/office/powerpoint/2010/main" val="22108975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9F8B6A8-34AC-0C4F-8E82-4CE5289138C8}" type="datetimeFigureOut">
              <a:rPr lang="it-IT"/>
              <a:pPr>
                <a:defRPr/>
              </a:pPr>
              <a:t>18/03/24</a:t>
            </a:fld>
            <a:endParaRPr lang="it-IT"/>
          </a:p>
        </p:txBody>
      </p:sp>
      <p:sp>
        <p:nvSpPr>
          <p:cNvPr id="5" name="Segnaposto piè di pagina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it-IT"/>
          </a:p>
        </p:txBody>
      </p:sp>
      <p:sp>
        <p:nvSpPr>
          <p:cNvPr id="6" name="Segnaposto numero diapositiva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F22A0417-05E1-9C4D-A031-79A0AFA37A27}" type="slidenum">
              <a:rPr lang="it-IT"/>
              <a:pPr>
                <a:defRPr/>
              </a:pPr>
              <a:t>‹N›</a:t>
            </a:fld>
            <a:endParaRPr lang="it-IT"/>
          </a:p>
        </p:txBody>
      </p:sp>
    </p:spTree>
    <p:extLst>
      <p:ext uri="{BB962C8B-B14F-4D97-AF65-F5344CB8AC3E}">
        <p14:creationId xmlns:p14="http://schemas.microsoft.com/office/powerpoint/2010/main" val="9326426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45"/>
            <a:ext cx="27432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609600" y="274645"/>
            <a:ext cx="80264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456FABFA-967E-9145-8736-7C43A9790DB3}" type="datetimeFigureOut">
              <a:rPr lang="it-IT"/>
              <a:pPr>
                <a:defRPr/>
              </a:pPr>
              <a:t>18/03/24</a:t>
            </a:fld>
            <a:endParaRPr lang="it-IT"/>
          </a:p>
        </p:txBody>
      </p:sp>
      <p:sp>
        <p:nvSpPr>
          <p:cNvPr id="5" name="Segnaposto piè di pagina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it-IT"/>
          </a:p>
        </p:txBody>
      </p:sp>
      <p:sp>
        <p:nvSpPr>
          <p:cNvPr id="6" name="Segnaposto numero diapositiva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3F1806B-5BFF-1242-990B-F81E257DF36F}" type="slidenum">
              <a:rPr lang="it-IT"/>
              <a:pPr>
                <a:defRPr/>
              </a:pPr>
              <a:t>‹N›</a:t>
            </a:fld>
            <a:endParaRPr lang="it-IT"/>
          </a:p>
        </p:txBody>
      </p:sp>
    </p:spTree>
    <p:extLst>
      <p:ext uri="{BB962C8B-B14F-4D97-AF65-F5344CB8AC3E}">
        <p14:creationId xmlns:p14="http://schemas.microsoft.com/office/powerpoint/2010/main" val="4252578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Intestazione della sezione">
    <p:bg>
      <p:bgPr>
        <a:solidFill>
          <a:schemeClr val="bg1"/>
        </a:solidFill>
        <a:effectLst/>
      </p:bgPr>
    </p:bg>
    <p:spTree>
      <p:nvGrpSpPr>
        <p:cNvPr id="1" name=""/>
        <p:cNvGrpSpPr/>
        <p:nvPr/>
      </p:nvGrpSpPr>
      <p:grpSpPr>
        <a:xfrm>
          <a:off x="0" y="0"/>
          <a:ext cx="0" cy="0"/>
          <a:chOff x="0" y="0"/>
          <a:chExt cx="0" cy="0"/>
        </a:xfrm>
      </p:grpSpPr>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81A99FD-A18D-4AC6-92B0-69E29E35743B}" type="datetime1">
              <a:rPr lang="it-IT" noProof="0" smtClean="0"/>
              <a:t>18/03/24</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1735138"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1930399" y="3746500"/>
            <a:ext cx="8331202" cy="1308100"/>
          </a:xfrm>
        </p:spPr>
        <p:txBody>
          <a:bodyPr rtlCol="0" anchor="b" anchorCtr="0">
            <a:noAutofit/>
          </a:bodyPr>
          <a:lstStyle>
            <a:lvl1pPr algn="ct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930400" y="5219700"/>
            <a:ext cx="8331201" cy="586740"/>
          </a:xfrm>
        </p:spPr>
        <p:txBody>
          <a:bodyPr lIns="91440" rIns="91440" rtlCol="0" anchor="t" anchorCtr="0">
            <a:normAutofit/>
          </a:bodyPr>
          <a:lstStyle>
            <a:lvl1pPr marL="0" indent="0" algn="ctr">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5369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766489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olo 7"/>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sz="half" idx="1"/>
          </p:nvPr>
        </p:nvSpPr>
        <p:spPr>
          <a:xfrm>
            <a:off x="1097280" y="2120900"/>
            <a:ext cx="4639736" cy="3748193"/>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contenuto 3"/>
          <p:cNvSpPr>
            <a:spLocks noGrp="1"/>
          </p:cNvSpPr>
          <p:nvPr>
            <p:ph sz="half" idx="2"/>
          </p:nvPr>
        </p:nvSpPr>
        <p:spPr>
          <a:xfrm>
            <a:off x="6515944" y="2120900"/>
            <a:ext cx="4639736" cy="3748194"/>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5782D47D-B0DC-4C40-BCC6-BBBA32584A38}"/>
              </a:ext>
            </a:extLst>
          </p:cNvPr>
          <p:cNvSpPr>
            <a:spLocks noGrp="1"/>
          </p:cNvSpPr>
          <p:nvPr>
            <p:ph type="dt" sz="half" idx="10"/>
          </p:nvPr>
        </p:nvSpPr>
        <p:spPr/>
        <p:txBody>
          <a:bodyPr rtlCol="0"/>
          <a:lstStyle/>
          <a:p>
            <a:pPr rtl="0"/>
            <a:fld id="{43B79944-34CF-4A72-AC1B-909189585767}" type="datetime1">
              <a:rPr lang="it-IT" noProof="0" smtClean="0"/>
              <a:t>18/03/24</a:t>
            </a:fld>
            <a:endParaRPr lang="it-IT" noProof="0" dirty="0"/>
          </a:p>
        </p:txBody>
      </p:sp>
      <p:sp>
        <p:nvSpPr>
          <p:cNvPr id="9" name="Segnaposto piè di pagina 8">
            <a:extLst>
              <a:ext uri="{FF2B5EF4-FFF2-40B4-BE49-F238E27FC236}">
                <a16:creationId xmlns:a16="http://schemas.microsoft.com/office/drawing/2014/main" id="{4690D34E-7EBD-44B2-83CA-4C126A18D7EF}"/>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3387972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olo 9"/>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097280" y="2057400"/>
            <a:ext cx="4639736" cy="736282"/>
          </a:xfrm>
        </p:spPr>
        <p:txBody>
          <a:bodyPr lIns="91440" rIns="91440" rtlCol="0" anchor="ctr">
            <a:noAutofit/>
          </a:bodyPr>
          <a:lstStyle>
            <a:lvl1pPr marL="0" indent="0" algn="l">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Segnaposto contenuto 3"/>
          <p:cNvSpPr>
            <a:spLocks noGrp="1"/>
          </p:cNvSpPr>
          <p:nvPr>
            <p:ph sz="half" idx="2"/>
          </p:nvPr>
        </p:nvSpPr>
        <p:spPr>
          <a:xfrm>
            <a:off x="1186731" y="2958274"/>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5" name="Segnaposto testo 4"/>
          <p:cNvSpPr>
            <a:spLocks noGrp="1"/>
          </p:cNvSpPr>
          <p:nvPr>
            <p:ph type="body" sz="quarter" idx="3"/>
          </p:nvPr>
        </p:nvSpPr>
        <p:spPr>
          <a:xfrm>
            <a:off x="6515944" y="2057400"/>
            <a:ext cx="4639736" cy="736282"/>
          </a:xfrm>
        </p:spPr>
        <p:txBody>
          <a:bodyPr lIns="91440" rIns="91440" rtlCol="0" anchor="ctr">
            <a:noAutofit/>
          </a:bodyPr>
          <a:lstStyle>
            <a:lvl1pPr marL="0" indent="0">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6" name="Segnaposto contenuto 5"/>
          <p:cNvSpPr>
            <a:spLocks noGrp="1"/>
          </p:cNvSpPr>
          <p:nvPr>
            <p:ph sz="quarter" idx="4"/>
          </p:nvPr>
        </p:nvSpPr>
        <p:spPr>
          <a:xfrm>
            <a:off x="6605395" y="2958273"/>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8AF8A515-AA94-45D1-9223-5C2272618D85}"/>
              </a:ext>
            </a:extLst>
          </p:cNvPr>
          <p:cNvSpPr>
            <a:spLocks noGrp="1"/>
          </p:cNvSpPr>
          <p:nvPr>
            <p:ph type="dt" sz="half" idx="10"/>
          </p:nvPr>
        </p:nvSpPr>
        <p:spPr/>
        <p:txBody>
          <a:bodyPr rtlCol="0"/>
          <a:lstStyle/>
          <a:p>
            <a:pPr rtl="0"/>
            <a:fld id="{AAAF3A87-C769-4508-A602-98056DD906C2}" type="datetime1">
              <a:rPr lang="it-IT" noProof="0" smtClean="0"/>
              <a:t>18/03/24</a:t>
            </a:fld>
            <a:endParaRPr lang="it-IT" noProof="0" dirty="0"/>
          </a:p>
        </p:txBody>
      </p:sp>
      <p:sp>
        <p:nvSpPr>
          <p:cNvPr id="11" name="Segnaposto piè di pagina 10">
            <a:extLst>
              <a:ext uri="{FF2B5EF4-FFF2-40B4-BE49-F238E27FC236}">
                <a16:creationId xmlns:a16="http://schemas.microsoft.com/office/drawing/2014/main" id="{D052F5BC-98E0-4D60-AD67-9547738B7DD4}"/>
              </a:ext>
            </a:extLst>
          </p:cNvPr>
          <p:cNvSpPr>
            <a:spLocks noGrp="1"/>
          </p:cNvSpPr>
          <p:nvPr>
            <p:ph type="ftr" sz="quarter" idx="11"/>
          </p:nvPr>
        </p:nvSpPr>
        <p:spPr/>
        <p:txBody>
          <a:bodyPr rtlCol="0"/>
          <a:lstStyle/>
          <a:p>
            <a:pPr rtl="0"/>
            <a:r>
              <a:rPr lang="it-IT" noProof="0" dirty="0"/>
              <a:t>Piè di pagina</a:t>
            </a:r>
          </a:p>
        </p:txBody>
      </p:sp>
      <p:sp>
        <p:nvSpPr>
          <p:cNvPr id="12" name="Segnaposto numero diapositiva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19594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6" name="Segnaposto data 5">
            <a:extLst>
              <a:ext uri="{FF2B5EF4-FFF2-40B4-BE49-F238E27FC236}">
                <a16:creationId xmlns:a16="http://schemas.microsoft.com/office/drawing/2014/main" id="{7392073F-158F-44A3-8913-917AFFC1BC20}"/>
              </a:ext>
            </a:extLst>
          </p:cNvPr>
          <p:cNvSpPr>
            <a:spLocks noGrp="1"/>
          </p:cNvSpPr>
          <p:nvPr>
            <p:ph type="dt" sz="half" idx="10"/>
          </p:nvPr>
        </p:nvSpPr>
        <p:spPr/>
        <p:txBody>
          <a:bodyPr rtlCol="0"/>
          <a:lstStyle/>
          <a:p>
            <a:pPr rtl="0"/>
            <a:fld id="{5F1DB439-C8A9-45DF-AFF2-9EFA3E72C152}" type="datetime1">
              <a:rPr lang="it-IT" noProof="0" smtClean="0"/>
              <a:t>18/03/24</a:t>
            </a:fld>
            <a:endParaRPr lang="it-IT" noProof="0" dirty="0"/>
          </a:p>
        </p:txBody>
      </p:sp>
      <p:sp>
        <p:nvSpPr>
          <p:cNvPr id="7" name="Segnaposto piè di pagina 6">
            <a:extLst>
              <a:ext uri="{FF2B5EF4-FFF2-40B4-BE49-F238E27FC236}">
                <a16:creationId xmlns:a16="http://schemas.microsoft.com/office/drawing/2014/main" id="{EED72207-24CA-42B7-A975-2F8E41CBA904}"/>
              </a:ext>
            </a:extLst>
          </p:cNvPr>
          <p:cNvSpPr>
            <a:spLocks noGrp="1"/>
          </p:cNvSpPr>
          <p:nvPr>
            <p:ph type="ftr" sz="quarter" idx="11"/>
          </p:nvPr>
        </p:nvSpPr>
        <p:spPr/>
        <p:txBody>
          <a:bodyPr rtlCol="0"/>
          <a:lstStyle/>
          <a:p>
            <a:pPr rtl="0"/>
            <a:r>
              <a:rPr lang="it-IT" noProof="0" dirty="0"/>
              <a:t>Piè di pagina</a:t>
            </a:r>
          </a:p>
        </p:txBody>
      </p:sp>
      <p:sp>
        <p:nvSpPr>
          <p:cNvPr id="8" name="Segnaposto numero diapositiva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1180013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6" name="Parallelogramma 14">
            <a:extLst>
              <a:ext uri="{FF2B5EF4-FFF2-40B4-BE49-F238E27FC236}">
                <a16:creationId xmlns:a16="http://schemas.microsoft.com/office/drawing/2014/main" id="{AF082EE3-41AA-4817-A1CC-C33DDB8F675F}"/>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piè di pagina 2">
            <a:extLst>
              <a:ext uri="{FF2B5EF4-FFF2-40B4-BE49-F238E27FC236}">
                <a16:creationId xmlns:a16="http://schemas.microsoft.com/office/drawing/2014/main" id="{05915714-6BBA-4593-8591-4E26F7D58D9F}"/>
              </a:ext>
            </a:extLst>
          </p:cNvPr>
          <p:cNvSpPr>
            <a:spLocks noGrp="1"/>
          </p:cNvSpPr>
          <p:nvPr>
            <p:ph type="ftr" sz="quarter" idx="11"/>
          </p:nvPr>
        </p:nvSpPr>
        <p:spPr>
          <a:xfrm>
            <a:off x="216130" y="6446838"/>
            <a:ext cx="4846321" cy="365125"/>
          </a:xfrm>
        </p:spPr>
        <p:txBody>
          <a:bodyPr rtlCol="0"/>
          <a:lstStyle>
            <a:lvl1pPr>
              <a:defRPr>
                <a:solidFill>
                  <a:schemeClr val="tx1">
                    <a:lumMod val="75000"/>
                    <a:lumOff val="25000"/>
                  </a:schemeClr>
                </a:solidFill>
              </a:defRPr>
            </a:lvl1pPr>
          </a:lstStyle>
          <a:p>
            <a:endParaRPr lang="it-IT" dirty="0"/>
          </a:p>
        </p:txBody>
      </p:sp>
    </p:spTree>
    <p:extLst>
      <p:ext uri="{BB962C8B-B14F-4D97-AF65-F5344CB8AC3E}">
        <p14:creationId xmlns:p14="http://schemas.microsoft.com/office/powerpoint/2010/main" val="3010507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Parallelogramma 14">
            <a:extLst>
              <a:ext uri="{FF2B5EF4-FFF2-40B4-BE49-F238E27FC236}">
                <a16:creationId xmlns:a16="http://schemas.microsoft.com/office/drawing/2014/main" id="{D20796F3-5674-4AF5-9623-575731F82E52}"/>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Segnaposto titolo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pPr rtl="0"/>
            <a:r>
              <a:rPr lang="it-IT" noProof="0" dirty="0"/>
              <a:t>Fare clic per modificare lo stile del titolo dello schema</a:t>
            </a:r>
          </a:p>
        </p:txBody>
      </p:sp>
      <p:sp>
        <p:nvSpPr>
          <p:cNvPr id="3" name="Segnaposto testo 2"/>
          <p:cNvSpPr>
            <a:spLocks noGrp="1"/>
          </p:cNvSpPr>
          <p:nvPr>
            <p:ph type="body" idx="1"/>
          </p:nvPr>
        </p:nvSpPr>
        <p:spPr>
          <a:xfrm>
            <a:off x="1216548" y="2108201"/>
            <a:ext cx="10058400" cy="3760891"/>
          </a:xfrm>
          <a:prstGeom prst="rect">
            <a:avLst/>
          </a:prstGeom>
        </p:spPr>
        <p:txBody>
          <a:bodyPr vert="horz" lIns="0" tIns="45720" rIns="0" bIns="45720" rtlCol="0">
            <a:normAutofit/>
          </a:body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2"/>
          </p:nvPr>
        </p:nvSpPr>
        <p:spPr>
          <a:xfrm>
            <a:off x="6834126" y="6446838"/>
            <a:ext cx="258485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fld id="{2CA46E8E-89D0-493E-ABBF-B63A9C819C41}" type="datetime1">
              <a:rPr lang="it-IT" noProof="0" smtClean="0"/>
              <a:t>18/03/24</a:t>
            </a:fld>
            <a:endParaRPr lang="it-IT" noProof="0" dirty="0"/>
          </a:p>
        </p:txBody>
      </p:sp>
      <p:sp>
        <p:nvSpPr>
          <p:cNvPr id="5" name="Segnaposto piè di pagina 4"/>
          <p:cNvSpPr>
            <a:spLocks noGrp="1"/>
          </p:cNvSpPr>
          <p:nvPr>
            <p:ph type="ftr" sz="quarter" idx="3"/>
          </p:nvPr>
        </p:nvSpPr>
        <p:spPr>
          <a:xfrm>
            <a:off x="1097279" y="6446838"/>
            <a:ext cx="4846321" cy="365125"/>
          </a:xfrm>
          <a:prstGeom prst="rect">
            <a:avLst/>
          </a:prstGeom>
        </p:spPr>
        <p:txBody>
          <a:bodyPr vert="horz" lIns="91440" tIns="45720" rIns="91440" bIns="45720" rtlCol="0" anchor="ctr"/>
          <a:lstStyle>
            <a:lvl1pPr algn="l">
              <a:defRPr sz="900" cap="all" baseline="0">
                <a:solidFill>
                  <a:schemeClr val="tx1">
                    <a:lumMod val="75000"/>
                    <a:lumOff val="25000"/>
                  </a:schemeClr>
                </a:solidFill>
              </a:defRPr>
            </a:lvl1pPr>
          </a:lstStyle>
          <a:p>
            <a:pPr rtl="0"/>
            <a:r>
              <a:rPr lang="it-IT" noProof="0" dirty="0"/>
              <a:t>Piè di pagina</a:t>
            </a:r>
          </a:p>
        </p:txBody>
      </p:sp>
      <p:sp>
        <p:nvSpPr>
          <p:cNvPr id="6" name="Segnaposto numero diapositiva 5"/>
          <p:cNvSpPr>
            <a:spLocks noGrp="1"/>
          </p:cNvSpPr>
          <p:nvPr>
            <p:ph type="sldNum" sz="quarter" idx="4"/>
          </p:nvPr>
        </p:nvSpPr>
        <p:spPr>
          <a:xfrm>
            <a:off x="10375670" y="6446838"/>
            <a:ext cx="780010" cy="365125"/>
          </a:xfrm>
          <a:prstGeom prst="rect">
            <a:avLst/>
          </a:prstGeom>
        </p:spPr>
        <p:txBody>
          <a:bodyPr vert="horz" lIns="91440" tIns="45720" rIns="91440" bIns="45720" rtlCol="0" anchor="ctr"/>
          <a:lstStyle>
            <a:lvl1pPr algn="r">
              <a:defRPr sz="1050">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8" name="Rettangolo 7">
            <a:extLst>
              <a:ext uri="{FF2B5EF4-FFF2-40B4-BE49-F238E27FC236}">
                <a16:creationId xmlns:a16="http://schemas.microsoft.com/office/drawing/2014/main" id="{0F25E55C-1C16-46C6-B789-A4B2BCEF8F86}"/>
              </a:ext>
            </a:extLst>
          </p:cNvPr>
          <p:cNvSpPr/>
          <p:nvPr userDrawn="1"/>
        </p:nvSpPr>
        <p:spPr>
          <a:xfrm>
            <a:off x="0" y="1011981"/>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1690285712"/>
      </p:ext>
    </p:extLst>
  </p:cSld>
  <p:clrMap bg1="lt1" tx1="dk1" bg2="lt2" tx2="dk2" accent1="accent1" accent2="accent2" accent3="accent3" accent4="accent4" accent5="accent5" accent6="accent6" hlink="hlink" folHlink="folHlink"/>
  <p:sldLayoutIdLst>
    <p:sldLayoutId id="2147483706" r:id="rId1"/>
    <p:sldLayoutId id="2147483718" r:id="rId2"/>
    <p:sldLayoutId id="2147483707" r:id="rId3"/>
    <p:sldLayoutId id="2147483708" r:id="rId4"/>
    <p:sldLayoutId id="2147483719" r:id="rId5"/>
    <p:sldLayoutId id="2147483709" r:id="rId6"/>
    <p:sldLayoutId id="2147483716" r:id="rId7"/>
    <p:sldLayoutId id="2147483710" r:id="rId8"/>
    <p:sldLayoutId id="2147483711" r:id="rId9"/>
    <p:sldLayoutId id="2147483712" r:id="rId10"/>
    <p:sldLayoutId id="2147483727" r:id="rId11"/>
    <p:sldLayoutId id="2147483720" r:id="rId12"/>
    <p:sldLayoutId id="2147483721" r:id="rId13"/>
    <p:sldLayoutId id="2147483725" r:id="rId14"/>
    <p:sldLayoutId id="2147483726" r:id="rId15"/>
    <p:sldLayoutId id="2147483722" r:id="rId16"/>
    <p:sldLayoutId id="2147483723" r:id="rId17"/>
    <p:sldLayoutId id="2147483715" r:id="rId18"/>
    <p:sldLayoutId id="2147483713" r:id="rId19"/>
    <p:sldLayoutId id="2147483714" r:id="rId20"/>
  </p:sldLayoutIdLst>
  <p:hf sldNum="0" hdr="0" ftr="0" dt="0"/>
  <p:txStyles>
    <p:title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p:titleStyle>
    <p:body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userDrawn="1">
          <p15:clr>
            <a:srgbClr val="F26B43"/>
          </p15:clr>
        </p15:guide>
        <p15:guide id="2" pos="688" userDrawn="1">
          <p15:clr>
            <a:srgbClr val="F26B43"/>
          </p15:clr>
        </p15:guide>
        <p15:guide id="3" pos="7038" userDrawn="1">
          <p15:clr>
            <a:srgbClr val="F26B43"/>
          </p15:clr>
        </p15:guide>
        <p15:guide id="4" orient="horz" pos="3702" userDrawn="1">
          <p15:clr>
            <a:srgbClr val="F26B43"/>
          </p15:clr>
        </p15:guide>
        <p15:guide id="5" orient="horz" pos="406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0" y="274638"/>
            <a:ext cx="10972800" cy="1143000"/>
          </a:xfrm>
          <a:prstGeom prst="rect">
            <a:avLst/>
          </a:prstGeom>
        </p:spPr>
        <p:txBody>
          <a:bodyPr vert="horz" lIns="91394" tIns="45697" rIns="91394" bIns="45697" rtlCol="0" anchor="ctr">
            <a:normAutofit/>
          </a:bodyPr>
          <a:lstStyle/>
          <a:p>
            <a:r>
              <a:rPr lang="it-IT"/>
              <a:t>Fare clic per modificare stile</a:t>
            </a:r>
          </a:p>
        </p:txBody>
      </p:sp>
      <p:sp>
        <p:nvSpPr>
          <p:cNvPr id="3" name="Segnaposto testo 2"/>
          <p:cNvSpPr>
            <a:spLocks noGrp="1"/>
          </p:cNvSpPr>
          <p:nvPr>
            <p:ph type="body" idx="1"/>
          </p:nvPr>
        </p:nvSpPr>
        <p:spPr>
          <a:xfrm>
            <a:off x="609600" y="1600205"/>
            <a:ext cx="10972800" cy="4525963"/>
          </a:xfrm>
          <a:prstGeom prst="rect">
            <a:avLst/>
          </a:prstGeom>
        </p:spPr>
        <p:txBody>
          <a:bodyPr vert="horz" lIns="91394" tIns="45697" rIns="91394" bIns="45697"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609601" y="6356352"/>
            <a:ext cx="2844800" cy="365125"/>
          </a:xfrm>
          <a:prstGeom prst="rect">
            <a:avLst/>
          </a:prstGeom>
        </p:spPr>
        <p:txBody>
          <a:bodyPr vert="horz" lIns="91394" tIns="45697" rIns="91394" bIns="45697" rtlCol="0" anchor="ctr"/>
          <a:lstStyle>
            <a:lvl1pPr algn="l">
              <a:defRPr sz="1200">
                <a:solidFill>
                  <a:schemeClr val="tx1">
                    <a:tint val="75000"/>
                  </a:schemeClr>
                </a:solidFill>
              </a:defRPr>
            </a:lvl1pPr>
          </a:lstStyle>
          <a:p>
            <a:fld id="{D36249E9-DB1A-2F40-9C14-C51AECBBED9F}" type="datetimeFigureOut">
              <a:rPr lang="it-IT" smtClean="0"/>
              <a:t>18/03/24</a:t>
            </a:fld>
            <a:endParaRPr lang="it-IT"/>
          </a:p>
        </p:txBody>
      </p:sp>
      <p:sp>
        <p:nvSpPr>
          <p:cNvPr id="5" name="Segnaposto piè di pagina 4"/>
          <p:cNvSpPr>
            <a:spLocks noGrp="1"/>
          </p:cNvSpPr>
          <p:nvPr>
            <p:ph type="ftr" sz="quarter" idx="3"/>
          </p:nvPr>
        </p:nvSpPr>
        <p:spPr>
          <a:xfrm>
            <a:off x="4165600" y="6356352"/>
            <a:ext cx="3860800" cy="365125"/>
          </a:xfrm>
          <a:prstGeom prst="rect">
            <a:avLst/>
          </a:prstGeom>
        </p:spPr>
        <p:txBody>
          <a:bodyPr vert="horz" lIns="91394" tIns="45697" rIns="91394" bIns="45697"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737600" y="6356352"/>
            <a:ext cx="2844800" cy="365125"/>
          </a:xfrm>
          <a:prstGeom prst="rect">
            <a:avLst/>
          </a:prstGeom>
        </p:spPr>
        <p:txBody>
          <a:bodyPr vert="horz" lIns="91394" tIns="45697" rIns="91394" bIns="45697" rtlCol="0" anchor="ctr"/>
          <a:lstStyle>
            <a:lvl1pPr algn="r">
              <a:defRPr sz="1200">
                <a:solidFill>
                  <a:schemeClr val="tx1">
                    <a:tint val="75000"/>
                  </a:schemeClr>
                </a:solidFill>
              </a:defRPr>
            </a:lvl1pPr>
          </a:lstStyle>
          <a:p>
            <a:fld id="{255985E0-13AE-9042-80C0-A885D98355F0}" type="slidenum">
              <a:rPr lang="it-IT" smtClean="0"/>
              <a:t>‹N›</a:t>
            </a:fld>
            <a:endParaRPr lang="it-IT"/>
          </a:p>
        </p:txBody>
      </p:sp>
    </p:spTree>
    <p:extLst>
      <p:ext uri="{BB962C8B-B14F-4D97-AF65-F5344CB8AC3E}">
        <p14:creationId xmlns:p14="http://schemas.microsoft.com/office/powerpoint/2010/main" val="3753421552"/>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ctr" defTabSz="456976" rtl="0" eaLnBrk="1" latinLnBrk="0" hangingPunct="1">
        <a:spcBef>
          <a:spcPct val="0"/>
        </a:spcBef>
        <a:buNone/>
        <a:defRPr sz="4400" kern="1200">
          <a:solidFill>
            <a:schemeClr val="tx1"/>
          </a:solidFill>
          <a:latin typeface="+mj-lt"/>
          <a:ea typeface="+mj-ea"/>
          <a:cs typeface="+mj-cs"/>
        </a:defRPr>
      </a:lvl1pPr>
    </p:titleStyle>
    <p:bodyStyle>
      <a:lvl1pPr marL="342731" indent="-342731" algn="l" defTabSz="456976" rtl="0" eaLnBrk="1" latinLnBrk="0" hangingPunct="1">
        <a:spcBef>
          <a:spcPct val="20000"/>
        </a:spcBef>
        <a:buFont typeface="Arial"/>
        <a:buChar char="•"/>
        <a:defRPr sz="3200" kern="1200">
          <a:solidFill>
            <a:schemeClr val="tx1"/>
          </a:solidFill>
          <a:latin typeface="+mn-lt"/>
          <a:ea typeface="+mn-ea"/>
          <a:cs typeface="+mn-cs"/>
        </a:defRPr>
      </a:lvl1pPr>
      <a:lvl2pPr marL="742585" indent="-285610" algn="l" defTabSz="456976" rtl="0" eaLnBrk="1" latinLnBrk="0" hangingPunct="1">
        <a:spcBef>
          <a:spcPct val="20000"/>
        </a:spcBef>
        <a:buFont typeface="Arial"/>
        <a:buChar char="–"/>
        <a:defRPr sz="2800" kern="1200">
          <a:solidFill>
            <a:schemeClr val="tx1"/>
          </a:solidFill>
          <a:latin typeface="+mn-lt"/>
          <a:ea typeface="+mn-ea"/>
          <a:cs typeface="+mn-cs"/>
        </a:defRPr>
      </a:lvl2pPr>
      <a:lvl3pPr marL="1142436" indent="-228488" algn="l" defTabSz="456976" rtl="0" eaLnBrk="1" latinLnBrk="0" hangingPunct="1">
        <a:spcBef>
          <a:spcPct val="20000"/>
        </a:spcBef>
        <a:buFont typeface="Arial"/>
        <a:buChar char="•"/>
        <a:defRPr sz="2400" kern="1200">
          <a:solidFill>
            <a:schemeClr val="tx1"/>
          </a:solidFill>
          <a:latin typeface="+mn-lt"/>
          <a:ea typeface="+mn-ea"/>
          <a:cs typeface="+mn-cs"/>
        </a:defRPr>
      </a:lvl3pPr>
      <a:lvl4pPr marL="1599412" indent="-228488" algn="l" defTabSz="456976" rtl="0" eaLnBrk="1" latinLnBrk="0" hangingPunct="1">
        <a:spcBef>
          <a:spcPct val="20000"/>
        </a:spcBef>
        <a:buFont typeface="Arial"/>
        <a:buChar char="–"/>
        <a:defRPr sz="2000" kern="1200">
          <a:solidFill>
            <a:schemeClr val="tx1"/>
          </a:solidFill>
          <a:latin typeface="+mn-lt"/>
          <a:ea typeface="+mn-ea"/>
          <a:cs typeface="+mn-cs"/>
        </a:defRPr>
      </a:lvl4pPr>
      <a:lvl5pPr marL="2056387" indent="-228488" algn="l" defTabSz="456976" rtl="0" eaLnBrk="1" latinLnBrk="0" hangingPunct="1">
        <a:spcBef>
          <a:spcPct val="20000"/>
        </a:spcBef>
        <a:buFont typeface="Arial"/>
        <a:buChar char="»"/>
        <a:defRPr sz="2000" kern="1200">
          <a:solidFill>
            <a:schemeClr val="tx1"/>
          </a:solidFill>
          <a:latin typeface="+mn-lt"/>
          <a:ea typeface="+mn-ea"/>
          <a:cs typeface="+mn-cs"/>
        </a:defRPr>
      </a:lvl5pPr>
      <a:lvl6pPr marL="2513361" indent="-228488" algn="l" defTabSz="456976" rtl="0" eaLnBrk="1" latinLnBrk="0" hangingPunct="1">
        <a:spcBef>
          <a:spcPct val="20000"/>
        </a:spcBef>
        <a:buFont typeface="Arial"/>
        <a:buChar char="•"/>
        <a:defRPr sz="2000" kern="1200">
          <a:solidFill>
            <a:schemeClr val="tx1"/>
          </a:solidFill>
          <a:latin typeface="+mn-lt"/>
          <a:ea typeface="+mn-ea"/>
          <a:cs typeface="+mn-cs"/>
        </a:defRPr>
      </a:lvl6pPr>
      <a:lvl7pPr marL="2970337" indent="-228488" algn="l" defTabSz="456976" rtl="0" eaLnBrk="1" latinLnBrk="0" hangingPunct="1">
        <a:spcBef>
          <a:spcPct val="20000"/>
        </a:spcBef>
        <a:buFont typeface="Arial"/>
        <a:buChar char="•"/>
        <a:defRPr sz="2000" kern="1200">
          <a:solidFill>
            <a:schemeClr val="tx1"/>
          </a:solidFill>
          <a:latin typeface="+mn-lt"/>
          <a:ea typeface="+mn-ea"/>
          <a:cs typeface="+mn-cs"/>
        </a:defRPr>
      </a:lvl7pPr>
      <a:lvl8pPr marL="3427312" indent="-228488" algn="l" defTabSz="456976" rtl="0" eaLnBrk="1" latinLnBrk="0" hangingPunct="1">
        <a:spcBef>
          <a:spcPct val="20000"/>
        </a:spcBef>
        <a:buFont typeface="Arial"/>
        <a:buChar char="•"/>
        <a:defRPr sz="2000" kern="1200">
          <a:solidFill>
            <a:schemeClr val="tx1"/>
          </a:solidFill>
          <a:latin typeface="+mn-lt"/>
          <a:ea typeface="+mn-ea"/>
          <a:cs typeface="+mn-cs"/>
        </a:defRPr>
      </a:lvl8pPr>
      <a:lvl9pPr marL="3884287" indent="-228488" algn="l" defTabSz="45697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6976" rtl="0" eaLnBrk="1" latinLnBrk="0" hangingPunct="1">
        <a:defRPr sz="1800" kern="1200">
          <a:solidFill>
            <a:schemeClr val="tx1"/>
          </a:solidFill>
          <a:latin typeface="+mn-lt"/>
          <a:ea typeface="+mn-ea"/>
          <a:cs typeface="+mn-cs"/>
        </a:defRPr>
      </a:lvl1pPr>
      <a:lvl2pPr marL="456976" algn="l" defTabSz="456976" rtl="0" eaLnBrk="1" latinLnBrk="0" hangingPunct="1">
        <a:defRPr sz="1800" kern="1200">
          <a:solidFill>
            <a:schemeClr val="tx1"/>
          </a:solidFill>
          <a:latin typeface="+mn-lt"/>
          <a:ea typeface="+mn-ea"/>
          <a:cs typeface="+mn-cs"/>
        </a:defRPr>
      </a:lvl2pPr>
      <a:lvl3pPr marL="913949" algn="l" defTabSz="456976" rtl="0" eaLnBrk="1" latinLnBrk="0" hangingPunct="1">
        <a:defRPr sz="1800" kern="1200">
          <a:solidFill>
            <a:schemeClr val="tx1"/>
          </a:solidFill>
          <a:latin typeface="+mn-lt"/>
          <a:ea typeface="+mn-ea"/>
          <a:cs typeface="+mn-cs"/>
        </a:defRPr>
      </a:lvl3pPr>
      <a:lvl4pPr marL="1370925" algn="l" defTabSz="456976" rtl="0" eaLnBrk="1" latinLnBrk="0" hangingPunct="1">
        <a:defRPr sz="1800" kern="1200">
          <a:solidFill>
            <a:schemeClr val="tx1"/>
          </a:solidFill>
          <a:latin typeface="+mn-lt"/>
          <a:ea typeface="+mn-ea"/>
          <a:cs typeface="+mn-cs"/>
        </a:defRPr>
      </a:lvl4pPr>
      <a:lvl5pPr marL="1827900" algn="l" defTabSz="456976" rtl="0" eaLnBrk="1" latinLnBrk="0" hangingPunct="1">
        <a:defRPr sz="1800" kern="1200">
          <a:solidFill>
            <a:schemeClr val="tx1"/>
          </a:solidFill>
          <a:latin typeface="+mn-lt"/>
          <a:ea typeface="+mn-ea"/>
          <a:cs typeface="+mn-cs"/>
        </a:defRPr>
      </a:lvl5pPr>
      <a:lvl6pPr marL="2284874" algn="l" defTabSz="456976" rtl="0" eaLnBrk="1" latinLnBrk="0" hangingPunct="1">
        <a:defRPr sz="1800" kern="1200">
          <a:solidFill>
            <a:schemeClr val="tx1"/>
          </a:solidFill>
          <a:latin typeface="+mn-lt"/>
          <a:ea typeface="+mn-ea"/>
          <a:cs typeface="+mn-cs"/>
        </a:defRPr>
      </a:lvl6pPr>
      <a:lvl7pPr marL="2741850" algn="l" defTabSz="456976" rtl="0" eaLnBrk="1" latinLnBrk="0" hangingPunct="1">
        <a:defRPr sz="1800" kern="1200">
          <a:solidFill>
            <a:schemeClr val="tx1"/>
          </a:solidFill>
          <a:latin typeface="+mn-lt"/>
          <a:ea typeface="+mn-ea"/>
          <a:cs typeface="+mn-cs"/>
        </a:defRPr>
      </a:lvl7pPr>
      <a:lvl8pPr marL="3198824" algn="l" defTabSz="456976" rtl="0" eaLnBrk="1" latinLnBrk="0" hangingPunct="1">
        <a:defRPr sz="1800" kern="1200">
          <a:solidFill>
            <a:schemeClr val="tx1"/>
          </a:solidFill>
          <a:latin typeface="+mn-lt"/>
          <a:ea typeface="+mn-ea"/>
          <a:cs typeface="+mn-cs"/>
        </a:defRPr>
      </a:lvl8pPr>
      <a:lvl9pPr marL="3655799" algn="l" defTabSz="45697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7650" name="Segnaposto titolo 1"/>
          <p:cNvSpPr>
            <a:spLocks noGrp="1"/>
          </p:cNvSpPr>
          <p:nvPr>
            <p:ph type="title"/>
          </p:nvPr>
        </p:nvSpPr>
        <p:spPr bwMode="auto">
          <a:xfrm>
            <a:off x="609600" y="274638"/>
            <a:ext cx="1097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94" tIns="45697" rIns="91394" bIns="45697" numCol="1" anchor="ctr" anchorCtr="0" compatLnSpc="1">
            <a:prstTxWarp prst="textNoShape">
              <a:avLst/>
            </a:prstTxWarp>
          </a:bodyPr>
          <a:lstStyle/>
          <a:p>
            <a:pPr lvl="0"/>
            <a:r>
              <a:rPr lang="it-IT"/>
              <a:t>Fare clic per modificare stile</a:t>
            </a:r>
          </a:p>
        </p:txBody>
      </p:sp>
      <p:sp>
        <p:nvSpPr>
          <p:cNvPr id="27651" name="Segnaposto testo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94" tIns="45697" rIns="91394" bIns="45697"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609600" y="6356351"/>
            <a:ext cx="2844800" cy="365125"/>
          </a:xfrm>
          <a:prstGeom prst="rect">
            <a:avLst/>
          </a:prstGeom>
        </p:spPr>
        <p:txBody>
          <a:bodyPr vert="horz" lIns="91394" tIns="45697" rIns="91394" bIns="45697" rtlCol="0" anchor="ctr"/>
          <a:lstStyle>
            <a:lvl1pPr algn="l" defTabSz="456976" fontAlgn="auto">
              <a:spcBef>
                <a:spcPts val="0"/>
              </a:spcBef>
              <a:spcAft>
                <a:spcPts val="0"/>
              </a:spcAft>
              <a:defRPr sz="1200">
                <a:solidFill>
                  <a:prstClr val="black">
                    <a:tint val="75000"/>
                  </a:prstClr>
                </a:solidFill>
                <a:latin typeface="Calibri"/>
                <a:ea typeface="+mn-ea"/>
                <a:cs typeface="+mn-cs"/>
              </a:defRPr>
            </a:lvl1pPr>
          </a:lstStyle>
          <a:p>
            <a:pPr>
              <a:defRPr/>
            </a:pPr>
            <a:fld id="{162EDB5E-C072-0E4F-8A53-B8EB0A34C8A7}" type="datetimeFigureOut">
              <a:rPr lang="it-IT"/>
              <a:pPr>
                <a:defRPr/>
              </a:pPr>
              <a:t>18/03/24</a:t>
            </a:fld>
            <a:endParaRPr lang="it-IT"/>
          </a:p>
        </p:txBody>
      </p:sp>
      <p:sp>
        <p:nvSpPr>
          <p:cNvPr id="5" name="Segnaposto piè di pagina 4"/>
          <p:cNvSpPr>
            <a:spLocks noGrp="1"/>
          </p:cNvSpPr>
          <p:nvPr>
            <p:ph type="ftr" sz="quarter" idx="3"/>
          </p:nvPr>
        </p:nvSpPr>
        <p:spPr>
          <a:xfrm>
            <a:off x="4165600" y="6356351"/>
            <a:ext cx="3860800" cy="365125"/>
          </a:xfrm>
          <a:prstGeom prst="rect">
            <a:avLst/>
          </a:prstGeom>
        </p:spPr>
        <p:txBody>
          <a:bodyPr vert="horz" lIns="91394" tIns="45697" rIns="91394" bIns="45697" rtlCol="0" anchor="ctr"/>
          <a:lstStyle>
            <a:lvl1pPr algn="ctr" defTabSz="456976" fontAlgn="auto">
              <a:spcBef>
                <a:spcPts val="0"/>
              </a:spcBef>
              <a:spcAft>
                <a:spcPts val="0"/>
              </a:spcAft>
              <a:defRPr sz="1200">
                <a:solidFill>
                  <a:prstClr val="black">
                    <a:tint val="75000"/>
                  </a:prstClr>
                </a:solidFill>
                <a:latin typeface="Calibri"/>
                <a:ea typeface="+mn-ea"/>
                <a:cs typeface="+mn-cs"/>
              </a:defRPr>
            </a:lvl1pPr>
          </a:lstStyle>
          <a:p>
            <a:pPr>
              <a:defRPr/>
            </a:pPr>
            <a:endParaRPr lang="it-IT"/>
          </a:p>
        </p:txBody>
      </p:sp>
      <p:sp>
        <p:nvSpPr>
          <p:cNvPr id="6" name="Segnaposto numero diapositiva 5"/>
          <p:cNvSpPr>
            <a:spLocks noGrp="1"/>
          </p:cNvSpPr>
          <p:nvPr>
            <p:ph type="sldNum" sz="quarter" idx="4"/>
          </p:nvPr>
        </p:nvSpPr>
        <p:spPr>
          <a:xfrm>
            <a:off x="8737600" y="6356351"/>
            <a:ext cx="2844800" cy="365125"/>
          </a:xfrm>
          <a:prstGeom prst="rect">
            <a:avLst/>
          </a:prstGeom>
        </p:spPr>
        <p:txBody>
          <a:bodyPr vert="horz" lIns="91394" tIns="45697" rIns="91394" bIns="45697" rtlCol="0" anchor="ctr"/>
          <a:lstStyle>
            <a:lvl1pPr algn="r" defTabSz="456976" fontAlgn="auto">
              <a:spcBef>
                <a:spcPts val="0"/>
              </a:spcBef>
              <a:spcAft>
                <a:spcPts val="0"/>
              </a:spcAft>
              <a:defRPr sz="1200">
                <a:solidFill>
                  <a:prstClr val="black">
                    <a:tint val="75000"/>
                  </a:prstClr>
                </a:solidFill>
                <a:latin typeface="Calibri"/>
                <a:ea typeface="+mn-ea"/>
                <a:cs typeface="+mn-cs"/>
              </a:defRPr>
            </a:lvl1pPr>
          </a:lstStyle>
          <a:p>
            <a:pPr>
              <a:defRPr/>
            </a:pPr>
            <a:fld id="{45F0FD5F-45BF-4141-A85B-ED7D0B166382}" type="slidenum">
              <a:rPr lang="it-IT"/>
              <a:pPr>
                <a:defRPr/>
              </a:pPr>
              <a:t>‹N›</a:t>
            </a:fld>
            <a:endParaRPr lang="it-IT"/>
          </a:p>
        </p:txBody>
      </p:sp>
    </p:spTree>
    <p:extLst>
      <p:ext uri="{BB962C8B-B14F-4D97-AF65-F5344CB8AC3E}">
        <p14:creationId xmlns:p14="http://schemas.microsoft.com/office/powerpoint/2010/main" val="3592741097"/>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361" indent="-228488" algn="l" defTabSz="456976" rtl="0" eaLnBrk="1" latinLnBrk="0" hangingPunct="1">
        <a:spcBef>
          <a:spcPct val="20000"/>
        </a:spcBef>
        <a:buFont typeface="Arial"/>
        <a:buChar char="•"/>
        <a:defRPr sz="2000" kern="1200">
          <a:solidFill>
            <a:schemeClr val="tx1"/>
          </a:solidFill>
          <a:latin typeface="+mn-lt"/>
          <a:ea typeface="+mn-ea"/>
          <a:cs typeface="+mn-cs"/>
        </a:defRPr>
      </a:lvl6pPr>
      <a:lvl7pPr marL="2970337" indent="-228488" algn="l" defTabSz="456976" rtl="0" eaLnBrk="1" latinLnBrk="0" hangingPunct="1">
        <a:spcBef>
          <a:spcPct val="20000"/>
        </a:spcBef>
        <a:buFont typeface="Arial"/>
        <a:buChar char="•"/>
        <a:defRPr sz="2000" kern="1200">
          <a:solidFill>
            <a:schemeClr val="tx1"/>
          </a:solidFill>
          <a:latin typeface="+mn-lt"/>
          <a:ea typeface="+mn-ea"/>
          <a:cs typeface="+mn-cs"/>
        </a:defRPr>
      </a:lvl7pPr>
      <a:lvl8pPr marL="3427312" indent="-228488" algn="l" defTabSz="456976" rtl="0" eaLnBrk="1" latinLnBrk="0" hangingPunct="1">
        <a:spcBef>
          <a:spcPct val="20000"/>
        </a:spcBef>
        <a:buFont typeface="Arial"/>
        <a:buChar char="•"/>
        <a:defRPr sz="2000" kern="1200">
          <a:solidFill>
            <a:schemeClr val="tx1"/>
          </a:solidFill>
          <a:latin typeface="+mn-lt"/>
          <a:ea typeface="+mn-ea"/>
          <a:cs typeface="+mn-cs"/>
        </a:defRPr>
      </a:lvl8pPr>
      <a:lvl9pPr marL="3884287" indent="-228488" algn="l" defTabSz="45697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6976" rtl="0" eaLnBrk="1" latinLnBrk="0" hangingPunct="1">
        <a:defRPr sz="1800" kern="1200">
          <a:solidFill>
            <a:schemeClr val="tx1"/>
          </a:solidFill>
          <a:latin typeface="+mn-lt"/>
          <a:ea typeface="+mn-ea"/>
          <a:cs typeface="+mn-cs"/>
        </a:defRPr>
      </a:lvl1pPr>
      <a:lvl2pPr marL="456976" algn="l" defTabSz="456976" rtl="0" eaLnBrk="1" latinLnBrk="0" hangingPunct="1">
        <a:defRPr sz="1800" kern="1200">
          <a:solidFill>
            <a:schemeClr val="tx1"/>
          </a:solidFill>
          <a:latin typeface="+mn-lt"/>
          <a:ea typeface="+mn-ea"/>
          <a:cs typeface="+mn-cs"/>
        </a:defRPr>
      </a:lvl2pPr>
      <a:lvl3pPr marL="913949" algn="l" defTabSz="456976" rtl="0" eaLnBrk="1" latinLnBrk="0" hangingPunct="1">
        <a:defRPr sz="1800" kern="1200">
          <a:solidFill>
            <a:schemeClr val="tx1"/>
          </a:solidFill>
          <a:latin typeface="+mn-lt"/>
          <a:ea typeface="+mn-ea"/>
          <a:cs typeface="+mn-cs"/>
        </a:defRPr>
      </a:lvl3pPr>
      <a:lvl4pPr marL="1370925" algn="l" defTabSz="456976" rtl="0" eaLnBrk="1" latinLnBrk="0" hangingPunct="1">
        <a:defRPr sz="1800" kern="1200">
          <a:solidFill>
            <a:schemeClr val="tx1"/>
          </a:solidFill>
          <a:latin typeface="+mn-lt"/>
          <a:ea typeface="+mn-ea"/>
          <a:cs typeface="+mn-cs"/>
        </a:defRPr>
      </a:lvl4pPr>
      <a:lvl5pPr marL="1827900" algn="l" defTabSz="456976" rtl="0" eaLnBrk="1" latinLnBrk="0" hangingPunct="1">
        <a:defRPr sz="1800" kern="1200">
          <a:solidFill>
            <a:schemeClr val="tx1"/>
          </a:solidFill>
          <a:latin typeface="+mn-lt"/>
          <a:ea typeface="+mn-ea"/>
          <a:cs typeface="+mn-cs"/>
        </a:defRPr>
      </a:lvl5pPr>
      <a:lvl6pPr marL="2284874" algn="l" defTabSz="456976" rtl="0" eaLnBrk="1" latinLnBrk="0" hangingPunct="1">
        <a:defRPr sz="1800" kern="1200">
          <a:solidFill>
            <a:schemeClr val="tx1"/>
          </a:solidFill>
          <a:latin typeface="+mn-lt"/>
          <a:ea typeface="+mn-ea"/>
          <a:cs typeface="+mn-cs"/>
        </a:defRPr>
      </a:lvl6pPr>
      <a:lvl7pPr marL="2741850" algn="l" defTabSz="456976" rtl="0" eaLnBrk="1" latinLnBrk="0" hangingPunct="1">
        <a:defRPr sz="1800" kern="1200">
          <a:solidFill>
            <a:schemeClr val="tx1"/>
          </a:solidFill>
          <a:latin typeface="+mn-lt"/>
          <a:ea typeface="+mn-ea"/>
          <a:cs typeface="+mn-cs"/>
        </a:defRPr>
      </a:lvl7pPr>
      <a:lvl8pPr marL="3198824" algn="l" defTabSz="456976" rtl="0" eaLnBrk="1" latinLnBrk="0" hangingPunct="1">
        <a:defRPr sz="1800" kern="1200">
          <a:solidFill>
            <a:schemeClr val="tx1"/>
          </a:solidFill>
          <a:latin typeface="+mn-lt"/>
          <a:ea typeface="+mn-ea"/>
          <a:cs typeface="+mn-cs"/>
        </a:defRPr>
      </a:lvl8pPr>
      <a:lvl9pPr marL="3655799" algn="l" defTabSz="45697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2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3.xml"/><Relationship Id="rId1" Type="http://schemas.openxmlformats.org/officeDocument/2006/relationships/slideLayout" Target="../slideLayouts/slideLayout27.xml"/><Relationship Id="rId5" Type="http://schemas.openxmlformats.org/officeDocument/2006/relationships/image" Target="../media/image18.emf"/><Relationship Id="rId4" Type="http://schemas.openxmlformats.org/officeDocument/2006/relationships/image" Target="../media/image17.emf"/></Relationships>
</file>

<file path=ppt/slides/_rels/slide13.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3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0.jpg"/><Relationship Id="rId7" Type="http://schemas.openxmlformats.org/officeDocument/2006/relationships/diagramQuickStyle" Target="../diagrams/quickStyle3.xml"/><Relationship Id="rId2" Type="http://schemas.openxmlformats.org/officeDocument/2006/relationships/notesSlide" Target="../notesSlides/notesSlide5.xml"/><Relationship Id="rId1" Type="http://schemas.openxmlformats.org/officeDocument/2006/relationships/slideLayout" Target="../slideLayouts/slideLayout38.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2.png"/><Relationship Id="rId4" Type="http://schemas.openxmlformats.org/officeDocument/2006/relationships/image" Target="../media/image21.png"/><Relationship Id="rId9" Type="http://schemas.microsoft.com/office/2007/relationships/diagramDrawing" Target="../diagrams/drawing3.xml"/></Relationships>
</file>

<file path=ppt/slides/_rels/slide15.xml.rels><?xml version="1.0" encoding="UTF-8" standalone="yes"?>
<Relationships xmlns="http://schemas.openxmlformats.org/package/2006/relationships"><Relationship Id="rId8" Type="http://schemas.openxmlformats.org/officeDocument/2006/relationships/diagramQuickStyle" Target="../diagrams/quickStyle4.xml"/><Relationship Id="rId13" Type="http://schemas.openxmlformats.org/officeDocument/2006/relationships/image" Target="../media/image26.tiff"/><Relationship Id="rId18" Type="http://schemas.openxmlformats.org/officeDocument/2006/relationships/image" Target="../media/image30.jpeg"/><Relationship Id="rId3" Type="http://schemas.openxmlformats.org/officeDocument/2006/relationships/slideLayout" Target="../slideLayouts/slideLayout38.xml"/><Relationship Id="rId7" Type="http://schemas.openxmlformats.org/officeDocument/2006/relationships/diagramLayout" Target="../diagrams/layout4.xml"/><Relationship Id="rId12" Type="http://schemas.openxmlformats.org/officeDocument/2006/relationships/image" Target="../media/image25.jpeg"/><Relationship Id="rId17" Type="http://schemas.openxmlformats.org/officeDocument/2006/relationships/image" Target="../media/image29.png"/><Relationship Id="rId2" Type="http://schemas.openxmlformats.org/officeDocument/2006/relationships/video" Target="../media/media1.mp4"/><Relationship Id="rId16" Type="http://schemas.openxmlformats.org/officeDocument/2006/relationships/image" Target="../media/image21.png"/><Relationship Id="rId1" Type="http://schemas.microsoft.com/office/2007/relationships/media" Target="../media/media1.mp4"/><Relationship Id="rId6" Type="http://schemas.openxmlformats.org/officeDocument/2006/relationships/diagramData" Target="../diagrams/data4.xml"/><Relationship Id="rId11" Type="http://schemas.openxmlformats.org/officeDocument/2006/relationships/image" Target="../media/image24.png"/><Relationship Id="rId5" Type="http://schemas.openxmlformats.org/officeDocument/2006/relationships/image" Target="../media/image23.tiff"/><Relationship Id="rId15" Type="http://schemas.openxmlformats.org/officeDocument/2006/relationships/image" Target="../media/image28.tiff"/><Relationship Id="rId10" Type="http://schemas.microsoft.com/office/2007/relationships/diagramDrawing" Target="../diagrams/drawing4.xml"/><Relationship Id="rId4" Type="http://schemas.openxmlformats.org/officeDocument/2006/relationships/notesSlide" Target="../notesSlides/notesSlide6.xml"/><Relationship Id="rId9" Type="http://schemas.openxmlformats.org/officeDocument/2006/relationships/diagramColors" Target="../diagrams/colors4.xml"/><Relationship Id="rId14" Type="http://schemas.openxmlformats.org/officeDocument/2006/relationships/image" Target="../media/image27.tiff"/></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3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a:xfrm>
            <a:off x="5916472" y="938151"/>
            <a:ext cx="5218228" cy="1042454"/>
          </a:xfrm>
          <a:ln w="38100">
            <a:solidFill>
              <a:srgbClr val="003773"/>
            </a:solidFill>
          </a:ln>
        </p:spPr>
        <p:txBody>
          <a:bodyPr>
            <a:normAutofit fontScale="90000"/>
          </a:bodyPr>
          <a:lstStyle/>
          <a:p>
            <a:pPr algn="ctr"/>
            <a:r>
              <a:rPr lang="it-IT" sz="3600" dirty="0">
                <a:latin typeface="Century Gothic" panose="020B0502020202020204" pitchFamily="34" charset="0"/>
              </a:rPr>
              <a:t>Aspetti cardio-respiratori ed anestesiologici</a:t>
            </a:r>
          </a:p>
        </p:txBody>
      </p:sp>
      <p:sp>
        <p:nvSpPr>
          <p:cNvPr id="4" name="Sottotitolo 3">
            <a:extLst>
              <a:ext uri="{FF2B5EF4-FFF2-40B4-BE49-F238E27FC236}">
                <a16:creationId xmlns:a16="http://schemas.microsoft.com/office/drawing/2014/main" id="{91A9603A-D223-47EF-B35B-86424F3280CA}"/>
              </a:ext>
            </a:extLst>
          </p:cNvPr>
          <p:cNvSpPr>
            <a:spLocks noGrp="1"/>
          </p:cNvSpPr>
          <p:nvPr>
            <p:ph type="subTitle" idx="1"/>
          </p:nvPr>
        </p:nvSpPr>
        <p:spPr>
          <a:xfrm>
            <a:off x="5818289" y="3515237"/>
            <a:ext cx="5910176" cy="2724318"/>
          </a:xfrm>
        </p:spPr>
        <p:txBody>
          <a:bodyPr>
            <a:normAutofit lnSpcReduction="10000"/>
          </a:bodyPr>
          <a:lstStyle/>
          <a:p>
            <a:pPr algn="ctr"/>
            <a:r>
              <a:rPr lang="it-IT" sz="1600" b="1" dirty="0" err="1">
                <a:solidFill>
                  <a:schemeClr val="tx1"/>
                </a:solidFill>
                <a:latin typeface="Century Gothic" panose="020B0502020202020204" pitchFamily="34" charset="0"/>
              </a:rPr>
              <a:t>Dr.Ssa</a:t>
            </a:r>
            <a:r>
              <a:rPr lang="it-IT" sz="1600" b="1" dirty="0">
                <a:solidFill>
                  <a:schemeClr val="tx1"/>
                </a:solidFill>
                <a:latin typeface="Century Gothic" panose="020B0502020202020204" pitchFamily="34" charset="0"/>
              </a:rPr>
              <a:t> Blangetti Ilaria </a:t>
            </a:r>
          </a:p>
          <a:p>
            <a:pPr algn="ctr"/>
            <a:r>
              <a:rPr lang="it-IT" sz="1600" b="1" dirty="0">
                <a:solidFill>
                  <a:schemeClr val="tx1"/>
                </a:solidFill>
                <a:latin typeface="Century Gothic" panose="020B0502020202020204" pitchFamily="34" charset="0"/>
              </a:rPr>
              <a:t>ANESTESISTA </a:t>
            </a:r>
            <a:r>
              <a:rPr lang="it-IT" sz="1600" b="1" dirty="0" err="1">
                <a:solidFill>
                  <a:schemeClr val="tx1"/>
                </a:solidFill>
                <a:latin typeface="Century Gothic" panose="020B0502020202020204" pitchFamily="34" charset="0"/>
              </a:rPr>
              <a:t>RianimatORE</a:t>
            </a:r>
            <a:endParaRPr lang="it-IT" sz="1600" b="1" dirty="0">
              <a:solidFill>
                <a:schemeClr val="tx1"/>
              </a:solidFill>
              <a:latin typeface="Century Gothic" panose="020B0502020202020204" pitchFamily="34" charset="0"/>
            </a:endParaRPr>
          </a:p>
          <a:p>
            <a:pPr algn="ctr"/>
            <a:endParaRPr lang="it-IT" sz="1600" b="1" dirty="0">
              <a:solidFill>
                <a:schemeClr val="tx1"/>
              </a:solidFill>
              <a:latin typeface="Century Gothic" panose="020B0502020202020204" pitchFamily="34" charset="0"/>
            </a:endParaRPr>
          </a:p>
          <a:p>
            <a:pPr algn="ctr"/>
            <a:r>
              <a:rPr lang="it-IT" sz="1600" b="1" dirty="0">
                <a:solidFill>
                  <a:schemeClr val="tx1"/>
                </a:solidFill>
                <a:latin typeface="Century Gothic" panose="020B0502020202020204" pitchFamily="34" charset="0"/>
              </a:rPr>
              <a:t>Dr. Feola Mauro</a:t>
            </a:r>
          </a:p>
          <a:p>
            <a:pPr algn="ctr"/>
            <a:r>
              <a:rPr lang="it-IT" sz="1600" b="1" dirty="0">
                <a:solidFill>
                  <a:schemeClr val="tx1"/>
                </a:solidFill>
                <a:latin typeface="Century Gothic" panose="020B0502020202020204" pitchFamily="34" charset="0"/>
              </a:rPr>
              <a:t>Cardiologo</a:t>
            </a:r>
          </a:p>
          <a:p>
            <a:pPr algn="ctr"/>
            <a:endParaRPr lang="it-IT" sz="1600" b="1" dirty="0">
              <a:solidFill>
                <a:schemeClr val="tx1"/>
              </a:solidFill>
              <a:latin typeface="Century Gothic" panose="020B0502020202020204" pitchFamily="34" charset="0"/>
            </a:endParaRPr>
          </a:p>
          <a:p>
            <a:pPr algn="ctr"/>
            <a:r>
              <a:rPr lang="it-IT" sz="1600" b="1" dirty="0">
                <a:solidFill>
                  <a:schemeClr val="accent3">
                    <a:lumMod val="75000"/>
                  </a:schemeClr>
                </a:solidFill>
                <a:latin typeface="Century Gothic" panose="020B0502020202020204" pitchFamily="34" charset="0"/>
              </a:rPr>
              <a:t>OSPEDALE MONDOVI’</a:t>
            </a:r>
          </a:p>
          <a:p>
            <a:endParaRPr lang="it-IT" sz="1600" b="1" dirty="0">
              <a:solidFill>
                <a:schemeClr val="tx1"/>
              </a:solidFill>
              <a:latin typeface="Century Gothic" panose="020B0502020202020204" pitchFamily="34" charset="0"/>
            </a:endParaRPr>
          </a:p>
          <a:p>
            <a:endParaRPr lang="it-IT" sz="16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47115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challengeeverything.jpgchallengeeveryth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9830" y="2300037"/>
            <a:ext cx="7172338" cy="4034440"/>
          </a:xfrm>
          <a:prstGeom prst="rect">
            <a:avLst/>
          </a:prstGeom>
        </p:spPr>
      </p:pic>
      <p:sp>
        <p:nvSpPr>
          <p:cNvPr id="7" name="CasellaDiTesto 6"/>
          <p:cNvSpPr txBox="1"/>
          <p:nvPr/>
        </p:nvSpPr>
        <p:spPr>
          <a:xfrm>
            <a:off x="2897764" y="2752139"/>
            <a:ext cx="3667706" cy="400063"/>
          </a:xfrm>
          <a:prstGeom prst="rect">
            <a:avLst/>
          </a:prstGeom>
          <a:solidFill>
            <a:srgbClr val="FFFFFF"/>
          </a:solidFill>
          <a:ln>
            <a:noFill/>
          </a:ln>
          <a:effectLst>
            <a:glow rad="254000">
              <a:srgbClr val="FFFF00">
                <a:alpha val="75000"/>
              </a:srgb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wrap="none" lIns="91394" tIns="45697" rIns="91394" bIns="45697" rtlCol="0">
            <a:spAutoFit/>
          </a:bodyPr>
          <a:lstStyle/>
          <a:p>
            <a:pPr algn="ctr" defTabSz="456976">
              <a:defRPr/>
            </a:pPr>
            <a:r>
              <a:rPr lang="it-IT" sz="2000" dirty="0">
                <a:solidFill>
                  <a:prstClr val="black"/>
                </a:solidFill>
                <a:latin typeface="Chalkduster"/>
                <a:cs typeface="Chalkduster"/>
              </a:rPr>
              <a:t>Tipologia del paziente</a:t>
            </a:r>
          </a:p>
        </p:txBody>
      </p:sp>
      <p:sp>
        <p:nvSpPr>
          <p:cNvPr id="8" name="CasellaDiTesto 7"/>
          <p:cNvSpPr txBox="1"/>
          <p:nvPr/>
        </p:nvSpPr>
        <p:spPr>
          <a:xfrm>
            <a:off x="2783633" y="5301209"/>
            <a:ext cx="4237057" cy="400063"/>
          </a:xfrm>
          <a:prstGeom prst="rect">
            <a:avLst/>
          </a:prstGeom>
          <a:solidFill>
            <a:srgbClr val="FFFFFF"/>
          </a:solidFill>
          <a:ln>
            <a:noFill/>
          </a:ln>
          <a:effectLst>
            <a:glow rad="254000">
              <a:srgbClr val="FFCC66">
                <a:alpha val="75000"/>
              </a:srgb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wrap="square" lIns="91394" tIns="45697" rIns="91394" bIns="45697" rtlCol="0">
            <a:spAutoFit/>
          </a:bodyPr>
          <a:lstStyle/>
          <a:p>
            <a:pPr algn="ctr" defTabSz="456976">
              <a:defRPr/>
            </a:pPr>
            <a:r>
              <a:rPr lang="it-IT" sz="2000" dirty="0">
                <a:solidFill>
                  <a:prstClr val="black"/>
                </a:solidFill>
                <a:latin typeface="Chalkduster"/>
                <a:cs typeface="Chalkduster"/>
              </a:rPr>
              <a:t>Management </a:t>
            </a:r>
            <a:r>
              <a:rPr lang="it-IT" sz="2000" dirty="0" err="1">
                <a:solidFill>
                  <a:prstClr val="black"/>
                </a:solidFill>
                <a:latin typeface="Chalkduster"/>
                <a:cs typeface="Chalkduster"/>
              </a:rPr>
              <a:t>perioperatorio</a:t>
            </a:r>
            <a:r>
              <a:rPr lang="it-IT" sz="2000" dirty="0">
                <a:solidFill>
                  <a:prstClr val="black"/>
                </a:solidFill>
                <a:latin typeface="Chalkduster"/>
                <a:cs typeface="Chalkduster"/>
              </a:rPr>
              <a:t> </a:t>
            </a:r>
          </a:p>
        </p:txBody>
      </p:sp>
      <p:sp>
        <p:nvSpPr>
          <p:cNvPr id="11" name="Rettangolo 10"/>
          <p:cNvSpPr/>
          <p:nvPr/>
        </p:nvSpPr>
        <p:spPr>
          <a:xfrm>
            <a:off x="2279576" y="1052736"/>
            <a:ext cx="7632848" cy="1077172"/>
          </a:xfrm>
          <a:prstGeom prst="rect">
            <a:avLst/>
          </a:prstGeom>
          <a:noFill/>
        </p:spPr>
        <p:txBody>
          <a:bodyPr wrap="square" lIns="91394" tIns="45697" rIns="91394" bIns="45697">
            <a:spAutoFit/>
          </a:bodyPr>
          <a:lstStyle/>
          <a:p>
            <a:pPr algn="ctr" defTabSz="456976">
              <a:defRPr/>
            </a:pPr>
            <a:r>
              <a:rPr lang="it-IT" sz="3200" b="1" dirty="0">
                <a:ln w="12700">
                  <a:solidFill>
                    <a:srgbClr val="FF0000"/>
                  </a:solidFill>
                  <a:prstDash val="solid"/>
                </a:ln>
                <a:solidFill>
                  <a:srgbClr val="FF6600"/>
                </a:solidFill>
                <a:effectLst>
                  <a:glow rad="101600">
                    <a:srgbClr val="C0504D">
                      <a:satMod val="175000"/>
                      <a:alpha val="40000"/>
                    </a:srgbClr>
                  </a:glow>
                  <a:outerShdw blurRad="41275" dist="20320" dir="1800000" algn="tl" rotWithShape="0">
                    <a:srgbClr val="000000">
                      <a:alpha val="40000"/>
                    </a:srgbClr>
                  </a:outerShdw>
                </a:effectLst>
                <a:latin typeface="Calibri"/>
                <a:ea typeface="ＭＳ Ｐゴシック" charset="0"/>
              </a:rPr>
              <a:t>L’anestesia </a:t>
            </a:r>
            <a:r>
              <a:rPr lang="it-IT" sz="3200" b="1" dirty="0" err="1">
                <a:ln w="12700">
                  <a:solidFill>
                    <a:srgbClr val="FF0000"/>
                  </a:solidFill>
                  <a:prstDash val="solid"/>
                </a:ln>
                <a:solidFill>
                  <a:srgbClr val="FF6600"/>
                </a:solidFill>
                <a:effectLst>
                  <a:glow rad="101600">
                    <a:srgbClr val="C0504D">
                      <a:satMod val="175000"/>
                      <a:alpha val="40000"/>
                    </a:srgbClr>
                  </a:glow>
                  <a:outerShdw blurRad="41275" dist="20320" dir="1800000" algn="tl" rotWithShape="0">
                    <a:srgbClr val="000000">
                      <a:alpha val="40000"/>
                    </a:srgbClr>
                  </a:outerShdw>
                </a:effectLst>
                <a:latin typeface="Calibri"/>
                <a:ea typeface="ＭＳ Ｐゴシック" charset="0"/>
              </a:rPr>
              <a:t>bariatrica</a:t>
            </a:r>
            <a:r>
              <a:rPr lang="it-IT" sz="3200" b="1" dirty="0">
                <a:ln w="12700">
                  <a:solidFill>
                    <a:srgbClr val="FF0000"/>
                  </a:solidFill>
                  <a:prstDash val="solid"/>
                </a:ln>
                <a:solidFill>
                  <a:srgbClr val="FF6600"/>
                </a:solidFill>
                <a:effectLst>
                  <a:glow rad="101600">
                    <a:srgbClr val="C0504D">
                      <a:satMod val="175000"/>
                      <a:alpha val="40000"/>
                    </a:srgbClr>
                  </a:glow>
                  <a:outerShdw blurRad="41275" dist="20320" dir="1800000" algn="tl" rotWithShape="0">
                    <a:srgbClr val="000000">
                      <a:alpha val="40000"/>
                    </a:srgbClr>
                  </a:outerShdw>
                </a:effectLst>
                <a:latin typeface="Calibri"/>
                <a:ea typeface="ＭＳ Ｐゴシック" charset="0"/>
              </a:rPr>
              <a:t> </a:t>
            </a:r>
          </a:p>
          <a:p>
            <a:pPr algn="ctr" defTabSz="456976">
              <a:defRPr/>
            </a:pPr>
            <a:r>
              <a:rPr lang="it-IT" sz="3200" b="1" dirty="0">
                <a:ln w="12700">
                  <a:solidFill>
                    <a:srgbClr val="FF0000"/>
                  </a:solidFill>
                  <a:prstDash val="solid"/>
                </a:ln>
                <a:solidFill>
                  <a:srgbClr val="FF6600"/>
                </a:solidFill>
                <a:effectLst>
                  <a:glow rad="101600">
                    <a:srgbClr val="C0504D">
                      <a:satMod val="175000"/>
                      <a:alpha val="40000"/>
                    </a:srgbClr>
                  </a:glow>
                  <a:outerShdw blurRad="41275" dist="20320" dir="1800000" algn="tl" rotWithShape="0">
                    <a:srgbClr val="000000">
                      <a:alpha val="40000"/>
                    </a:srgbClr>
                  </a:outerShdw>
                </a:effectLst>
                <a:latin typeface="Calibri"/>
                <a:ea typeface="ＭＳ Ｐゴシック" charset="0"/>
              </a:rPr>
              <a:t>la sfida dell’anestesista del  terzo millennio</a:t>
            </a:r>
          </a:p>
        </p:txBody>
      </p:sp>
      <p:pic>
        <p:nvPicPr>
          <p:cNvPr id="10" name="Immagine 9" descr="pubmed.png">
            <a:extLst>
              <a:ext uri="{FF2B5EF4-FFF2-40B4-BE49-F238E27FC236}">
                <a16:creationId xmlns:a16="http://schemas.microsoft.com/office/drawing/2014/main" id="{CA4A9D4B-CE2B-DE47-B002-C493FA6BD7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7765" y="263683"/>
            <a:ext cx="2156471" cy="761953"/>
          </a:xfrm>
          <a:prstGeom prst="rect">
            <a:avLst/>
          </a:prstGeom>
        </p:spPr>
      </p:pic>
    </p:spTree>
    <p:extLst>
      <p:ext uri="{BB962C8B-B14F-4D97-AF65-F5344CB8AC3E}">
        <p14:creationId xmlns:p14="http://schemas.microsoft.com/office/powerpoint/2010/main" val="1088888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ma 12"/>
          <p:cNvGraphicFramePr/>
          <p:nvPr>
            <p:extLst>
              <p:ext uri="{D42A27DB-BD31-4B8C-83A1-F6EECF244321}">
                <p14:modId xmlns:p14="http://schemas.microsoft.com/office/powerpoint/2010/main" val="1137359729"/>
              </p:ext>
            </p:extLst>
          </p:nvPr>
        </p:nvGraphicFramePr>
        <p:xfrm>
          <a:off x="2225206" y="2003389"/>
          <a:ext cx="7781396" cy="40984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Immagine 1" descr=" minions dottore.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16280" y="4653136"/>
            <a:ext cx="1219938" cy="1293126"/>
          </a:xfrm>
          <a:prstGeom prst="rect">
            <a:avLst/>
          </a:prstGeom>
          <a:ln>
            <a:solidFill>
              <a:schemeClr val="accent3">
                <a:lumMod val="75000"/>
              </a:schemeClr>
            </a:solidFill>
          </a:ln>
        </p:spPr>
      </p:pic>
      <p:sp>
        <p:nvSpPr>
          <p:cNvPr id="9" name="Rettangolo 8">
            <a:extLst>
              <a:ext uri="{FF2B5EF4-FFF2-40B4-BE49-F238E27FC236}">
                <a16:creationId xmlns:a16="http://schemas.microsoft.com/office/drawing/2014/main" id="{D75A0ADF-6233-5640-B196-7C8B80899348}"/>
              </a:ext>
            </a:extLst>
          </p:cNvPr>
          <p:cNvSpPr/>
          <p:nvPr/>
        </p:nvSpPr>
        <p:spPr>
          <a:xfrm>
            <a:off x="2063552" y="401339"/>
            <a:ext cx="7632848" cy="1323393"/>
          </a:xfrm>
          <a:prstGeom prst="rect">
            <a:avLst/>
          </a:prstGeom>
          <a:noFill/>
        </p:spPr>
        <p:txBody>
          <a:bodyPr wrap="square" lIns="91394" tIns="45697" rIns="91394" bIns="45697">
            <a:spAutoFit/>
          </a:bodyPr>
          <a:lstStyle/>
          <a:p>
            <a:pPr algn="ctr" defTabSz="456976">
              <a:defRPr/>
            </a:pPr>
            <a:r>
              <a:rPr lang="it-IT" sz="4000" b="1" dirty="0">
                <a:ln w="9525">
                  <a:solidFill>
                    <a:prstClr val="white"/>
                  </a:solidFill>
                  <a:prstDash val="solid"/>
                </a:ln>
                <a:solidFill>
                  <a:srgbClr val="4BACC6"/>
                </a:solidFill>
                <a:effectLst>
                  <a:glow rad="63500">
                    <a:srgbClr val="4F81BD">
                      <a:satMod val="175000"/>
                      <a:alpha val="40000"/>
                    </a:srgbClr>
                  </a:glow>
                  <a:outerShdw blurRad="12700" dist="38100" dir="2700000" algn="tl" rotWithShape="0">
                    <a:srgbClr val="4BACC6">
                      <a:lumMod val="60000"/>
                      <a:lumOff val="40000"/>
                    </a:srgbClr>
                  </a:outerShdw>
                </a:effectLst>
                <a:latin typeface="Calibri"/>
                <a:ea typeface="ＭＳ Ｐゴシック" charset="0"/>
              </a:rPr>
              <a:t>L’obesità per se  </a:t>
            </a:r>
          </a:p>
          <a:p>
            <a:pPr algn="ctr" defTabSz="456976">
              <a:defRPr/>
            </a:pPr>
            <a:r>
              <a:rPr lang="it-IT" sz="4000" b="1" dirty="0">
                <a:ln w="9525">
                  <a:solidFill>
                    <a:prstClr val="white"/>
                  </a:solidFill>
                  <a:prstDash val="solid"/>
                </a:ln>
                <a:solidFill>
                  <a:srgbClr val="4BACC6"/>
                </a:solidFill>
                <a:effectLst>
                  <a:glow rad="63500">
                    <a:srgbClr val="4F81BD">
                      <a:satMod val="175000"/>
                      <a:alpha val="40000"/>
                    </a:srgbClr>
                  </a:glow>
                  <a:outerShdw blurRad="12700" dist="38100" dir="2700000" algn="tl" rotWithShape="0">
                    <a:srgbClr val="4BACC6">
                      <a:lumMod val="60000"/>
                      <a:lumOff val="40000"/>
                    </a:srgbClr>
                  </a:outerShdw>
                </a:effectLst>
                <a:latin typeface="Calibri"/>
                <a:ea typeface="ＭＳ Ｐゴシック" charset="0"/>
              </a:rPr>
              <a:t>aumenta il rischio operatorio </a:t>
            </a:r>
          </a:p>
        </p:txBody>
      </p:sp>
    </p:spTree>
    <p:extLst>
      <p:ext uri="{BB962C8B-B14F-4D97-AF65-F5344CB8AC3E}">
        <p14:creationId xmlns:p14="http://schemas.microsoft.com/office/powerpoint/2010/main" val="920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8E5EC2D6-D815-F84D-8722-C59403E85DD9}"/>
              </a:ext>
            </a:extLst>
          </p:cNvPr>
          <p:cNvPicPr>
            <a:picLocks noChangeAspect="1"/>
          </p:cNvPicPr>
          <p:nvPr/>
        </p:nvPicPr>
        <p:blipFill>
          <a:blip r:embed="rId3"/>
          <a:stretch>
            <a:fillRect/>
          </a:stretch>
        </p:blipFill>
        <p:spPr>
          <a:xfrm>
            <a:off x="2135560" y="44624"/>
            <a:ext cx="7488832" cy="1224136"/>
          </a:xfrm>
          <a:prstGeom prst="rect">
            <a:avLst/>
          </a:prstGeom>
        </p:spPr>
      </p:pic>
      <p:pic>
        <p:nvPicPr>
          <p:cNvPr id="4" name="Immagine 3">
            <a:extLst>
              <a:ext uri="{FF2B5EF4-FFF2-40B4-BE49-F238E27FC236}">
                <a16:creationId xmlns:a16="http://schemas.microsoft.com/office/drawing/2014/main" id="{2FCFE38C-BE0C-4D43-9C14-9B6CE4370EA5}"/>
              </a:ext>
            </a:extLst>
          </p:cNvPr>
          <p:cNvPicPr>
            <a:picLocks noChangeAspect="1"/>
          </p:cNvPicPr>
          <p:nvPr/>
        </p:nvPicPr>
        <p:blipFill>
          <a:blip r:embed="rId4"/>
          <a:stretch>
            <a:fillRect/>
          </a:stretch>
        </p:blipFill>
        <p:spPr>
          <a:xfrm>
            <a:off x="1703513" y="1425396"/>
            <a:ext cx="8575917" cy="5398142"/>
          </a:xfrm>
          <a:prstGeom prst="rect">
            <a:avLst/>
          </a:prstGeom>
        </p:spPr>
      </p:pic>
      <p:pic>
        <p:nvPicPr>
          <p:cNvPr id="2" name="Immagine 1">
            <a:extLst>
              <a:ext uri="{FF2B5EF4-FFF2-40B4-BE49-F238E27FC236}">
                <a16:creationId xmlns:a16="http://schemas.microsoft.com/office/drawing/2014/main" id="{DF36C111-F991-634C-91A4-D64EF4F1B5D2}"/>
              </a:ext>
            </a:extLst>
          </p:cNvPr>
          <p:cNvPicPr>
            <a:picLocks noChangeAspect="1"/>
          </p:cNvPicPr>
          <p:nvPr/>
        </p:nvPicPr>
        <p:blipFill>
          <a:blip r:embed="rId5"/>
          <a:stretch>
            <a:fillRect/>
          </a:stretch>
        </p:blipFill>
        <p:spPr>
          <a:xfrm>
            <a:off x="8091279" y="1190332"/>
            <a:ext cx="1816100" cy="190500"/>
          </a:xfrm>
          <a:prstGeom prst="rect">
            <a:avLst/>
          </a:prstGeom>
        </p:spPr>
      </p:pic>
    </p:spTree>
    <p:extLst>
      <p:ext uri="{BB962C8B-B14F-4D97-AF65-F5344CB8AC3E}">
        <p14:creationId xmlns:p14="http://schemas.microsoft.com/office/powerpoint/2010/main" val="3836323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a 1">
            <a:extLst>
              <a:ext uri="{FF2B5EF4-FFF2-40B4-BE49-F238E27FC236}">
                <a16:creationId xmlns:a16="http://schemas.microsoft.com/office/drawing/2014/main" id="{59E14985-7E44-E14A-B684-9157B7ECF277}"/>
              </a:ext>
            </a:extLst>
          </p:cNvPr>
          <p:cNvGraphicFramePr/>
          <p:nvPr>
            <p:extLst>
              <p:ext uri="{D42A27DB-BD31-4B8C-83A1-F6EECF244321}">
                <p14:modId xmlns:p14="http://schemas.microsoft.com/office/powerpoint/2010/main" val="1976514074"/>
              </p:ext>
            </p:extLst>
          </p:nvPr>
        </p:nvGraphicFramePr>
        <p:xfrm>
          <a:off x="2020366" y="1398963"/>
          <a:ext cx="5401712" cy="42777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Freccia su 12"/>
          <p:cNvSpPr/>
          <p:nvPr/>
        </p:nvSpPr>
        <p:spPr>
          <a:xfrm>
            <a:off x="7755208" y="1645212"/>
            <a:ext cx="1998672" cy="3139098"/>
          </a:xfrm>
          <a:prstGeom prst="upArrow">
            <a:avLst/>
          </a:prstGeom>
          <a:blipFill rotWithShape="1">
            <a:blip r:embed="rId8"/>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prstClr val="white"/>
              </a:solidFill>
              <a:latin typeface="Calibri"/>
            </a:endParaRPr>
          </a:p>
        </p:txBody>
      </p:sp>
      <p:grpSp>
        <p:nvGrpSpPr>
          <p:cNvPr id="4" name="Gruppo 3">
            <a:extLst>
              <a:ext uri="{FF2B5EF4-FFF2-40B4-BE49-F238E27FC236}">
                <a16:creationId xmlns:a16="http://schemas.microsoft.com/office/drawing/2014/main" id="{463BB94D-4CBB-884A-83FF-4CAE9C01A425}"/>
              </a:ext>
            </a:extLst>
          </p:cNvPr>
          <p:cNvGrpSpPr/>
          <p:nvPr/>
        </p:nvGrpSpPr>
        <p:grpSpPr>
          <a:xfrm>
            <a:off x="1707466" y="116632"/>
            <a:ext cx="8553227" cy="936104"/>
            <a:chOff x="-46509" y="-112720"/>
            <a:chExt cx="9371070" cy="1465353"/>
          </a:xfrm>
          <a:scene3d>
            <a:camera prst="orthographicFront"/>
            <a:lightRig rig="flat" dir="t"/>
          </a:scene3d>
        </p:grpSpPr>
        <p:sp>
          <p:nvSpPr>
            <p:cNvPr id="5" name="Rettangolo 4">
              <a:extLst>
                <a:ext uri="{FF2B5EF4-FFF2-40B4-BE49-F238E27FC236}">
                  <a16:creationId xmlns:a16="http://schemas.microsoft.com/office/drawing/2014/main" id="{8AF4040A-FA77-914A-80B1-9ACA9BBB1D0F}"/>
                </a:ext>
              </a:extLst>
            </p:cNvPr>
            <p:cNvSpPr/>
            <p:nvPr/>
          </p:nvSpPr>
          <p:spPr>
            <a:xfrm>
              <a:off x="196503" y="-112720"/>
              <a:ext cx="9128058" cy="1331812"/>
            </a:xfrm>
            <a:prstGeom prst="rect">
              <a:avLst/>
            </a:prstGeom>
            <a:sp3d prstMaterial="plastic">
              <a:bevelT w="120900" h="88900"/>
              <a:bevelB w="88900" h="31750" prst="angle"/>
            </a:sp3d>
          </p:spPr>
          <p:style>
            <a:lnRef idx="0">
              <a:schemeClr val="dk2">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2">
                <a:hueOff val="0"/>
                <a:satOff val="0"/>
                <a:lumOff val="0"/>
                <a:alphaOff val="0"/>
              </a:schemeClr>
            </a:fontRef>
          </p:style>
          <p:txBody>
            <a:bodyPr/>
            <a:lstStyle/>
            <a:p>
              <a:pPr defTabSz="456976">
                <a:defRPr/>
              </a:pPr>
              <a:endParaRPr lang="it-IT" sz="2400" dirty="0">
                <a:solidFill>
                  <a:srgbClr val="1F497D">
                    <a:hueOff val="0"/>
                    <a:satOff val="0"/>
                    <a:lumOff val="0"/>
                    <a:alphaOff val="0"/>
                  </a:srgbClr>
                </a:solidFill>
                <a:latin typeface="Calibri"/>
              </a:endParaRPr>
            </a:p>
          </p:txBody>
        </p:sp>
        <p:sp>
          <p:nvSpPr>
            <p:cNvPr id="6" name="Rettangolo 5">
              <a:extLst>
                <a:ext uri="{FF2B5EF4-FFF2-40B4-BE49-F238E27FC236}">
                  <a16:creationId xmlns:a16="http://schemas.microsoft.com/office/drawing/2014/main" id="{988D5437-788B-C74A-91AF-8A911F8EB157}"/>
                </a:ext>
              </a:extLst>
            </p:cNvPr>
            <p:cNvSpPr/>
            <p:nvPr/>
          </p:nvSpPr>
          <p:spPr>
            <a:xfrm>
              <a:off x="-46509" y="20821"/>
              <a:ext cx="9128058" cy="1331812"/>
            </a:xfrm>
            <a:prstGeom prst="rect">
              <a:avLst/>
            </a:prstGeom>
            <a:sp3d/>
          </p:spPr>
          <p:style>
            <a:lnRef idx="0">
              <a:scrgbClr r="0" g="0" b="0"/>
            </a:lnRef>
            <a:fillRef idx="0">
              <a:scrgbClr r="0" g="0" b="0"/>
            </a:fillRef>
            <a:effectRef idx="0">
              <a:scrgbClr r="0" g="0" b="0"/>
            </a:effectRef>
            <a:fontRef idx="minor">
              <a:schemeClr val="dk2">
                <a:hueOff val="0"/>
                <a:satOff val="0"/>
                <a:lumOff val="0"/>
                <a:alphaOff val="0"/>
              </a:schemeClr>
            </a:fontRef>
          </p:style>
          <p:txBody>
            <a:bodyPr lIns="152400" tIns="152400" rIns="152400" bIns="152400" spcCol="1270" anchor="ctr"/>
            <a:lstStyle/>
            <a:p>
              <a:pPr algn="ctr" defTabSz="1777124">
                <a:lnSpc>
                  <a:spcPct val="90000"/>
                </a:lnSpc>
                <a:spcBef>
                  <a:spcPct val="0"/>
                </a:spcBef>
                <a:spcAft>
                  <a:spcPct val="35000"/>
                </a:spcAft>
                <a:defRPr/>
              </a:pPr>
              <a:r>
                <a:rPr lang="it-IT" sz="2800" b="1" dirty="0">
                  <a:solidFill>
                    <a:srgbClr val="1F497D">
                      <a:hueOff val="0"/>
                      <a:satOff val="0"/>
                      <a:lumOff val="0"/>
                      <a:alphaOff val="0"/>
                    </a:srgbClr>
                  </a:solidFill>
                  <a:latin typeface="Century Gothic"/>
                  <a:cs typeface="Century Gothic"/>
                </a:rPr>
                <a:t>Complicanze </a:t>
              </a:r>
              <a:r>
                <a:rPr lang="it-IT" sz="2800" b="1" dirty="0" err="1">
                  <a:solidFill>
                    <a:srgbClr val="1F497D">
                      <a:hueOff val="0"/>
                      <a:satOff val="0"/>
                      <a:lumOff val="0"/>
                      <a:alphaOff val="0"/>
                    </a:srgbClr>
                  </a:solidFill>
                  <a:latin typeface="Century Gothic"/>
                  <a:cs typeface="Century Gothic"/>
                </a:rPr>
                <a:t>Perioperatorie</a:t>
              </a:r>
              <a:endParaRPr lang="it-IT" sz="2800" b="1" dirty="0">
                <a:solidFill>
                  <a:srgbClr val="1F497D">
                    <a:hueOff val="0"/>
                    <a:satOff val="0"/>
                    <a:lumOff val="0"/>
                    <a:alphaOff val="0"/>
                  </a:srgbClr>
                </a:solidFill>
                <a:latin typeface="Century Gothic"/>
                <a:cs typeface="Century Gothic"/>
              </a:endParaRPr>
            </a:p>
          </p:txBody>
        </p:sp>
      </p:grpSp>
      <p:grpSp>
        <p:nvGrpSpPr>
          <p:cNvPr id="9" name="Gruppo 8">
            <a:extLst>
              <a:ext uri="{FF2B5EF4-FFF2-40B4-BE49-F238E27FC236}">
                <a16:creationId xmlns:a16="http://schemas.microsoft.com/office/drawing/2014/main" id="{A6C0644B-CF2D-F64E-951B-01483E75F5B8}"/>
              </a:ext>
            </a:extLst>
          </p:cNvPr>
          <p:cNvGrpSpPr/>
          <p:nvPr/>
        </p:nvGrpSpPr>
        <p:grpSpPr>
          <a:xfrm>
            <a:off x="1759206" y="5921896"/>
            <a:ext cx="8553227" cy="936104"/>
            <a:chOff x="-46509" y="-112720"/>
            <a:chExt cx="9371070" cy="1465353"/>
          </a:xfrm>
          <a:scene3d>
            <a:camera prst="orthographicFront"/>
            <a:lightRig rig="flat" dir="t"/>
          </a:scene3d>
        </p:grpSpPr>
        <p:sp>
          <p:nvSpPr>
            <p:cNvPr id="10" name="Rettangolo 9">
              <a:extLst>
                <a:ext uri="{FF2B5EF4-FFF2-40B4-BE49-F238E27FC236}">
                  <a16:creationId xmlns:a16="http://schemas.microsoft.com/office/drawing/2014/main" id="{A473ED1B-C0BF-4D50-BA85-8591218F00ED}"/>
                </a:ext>
              </a:extLst>
            </p:cNvPr>
            <p:cNvSpPr/>
            <p:nvPr/>
          </p:nvSpPr>
          <p:spPr>
            <a:xfrm>
              <a:off x="196503" y="-112720"/>
              <a:ext cx="9128058" cy="1331812"/>
            </a:xfrm>
            <a:prstGeom prst="rect">
              <a:avLst/>
            </a:prstGeom>
            <a:sp3d prstMaterial="plastic">
              <a:bevelT w="120900" h="88900"/>
              <a:bevelB w="88900" h="31750" prst="angle"/>
            </a:sp3d>
          </p:spPr>
          <p:style>
            <a:lnRef idx="0">
              <a:schemeClr val="dk2">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2">
                <a:hueOff val="0"/>
                <a:satOff val="0"/>
                <a:lumOff val="0"/>
                <a:alphaOff val="0"/>
              </a:schemeClr>
            </a:fontRef>
          </p:style>
          <p:txBody>
            <a:bodyPr/>
            <a:lstStyle/>
            <a:p>
              <a:pPr defTabSz="456976">
                <a:defRPr/>
              </a:pPr>
              <a:endParaRPr lang="it-IT" sz="2400" dirty="0">
                <a:solidFill>
                  <a:srgbClr val="1F497D">
                    <a:hueOff val="0"/>
                    <a:satOff val="0"/>
                    <a:lumOff val="0"/>
                    <a:alphaOff val="0"/>
                  </a:srgbClr>
                </a:solidFill>
                <a:latin typeface="Calibri"/>
              </a:endParaRPr>
            </a:p>
          </p:txBody>
        </p:sp>
        <p:sp>
          <p:nvSpPr>
            <p:cNvPr id="11" name="Rettangolo 10">
              <a:extLst>
                <a:ext uri="{FF2B5EF4-FFF2-40B4-BE49-F238E27FC236}">
                  <a16:creationId xmlns:a16="http://schemas.microsoft.com/office/drawing/2014/main" id="{536EB040-EE62-5D42-5398-79A4CB9DD7DD}"/>
                </a:ext>
              </a:extLst>
            </p:cNvPr>
            <p:cNvSpPr/>
            <p:nvPr/>
          </p:nvSpPr>
          <p:spPr>
            <a:xfrm>
              <a:off x="-46509" y="20821"/>
              <a:ext cx="9128058" cy="1331812"/>
            </a:xfrm>
            <a:prstGeom prst="rect">
              <a:avLst/>
            </a:prstGeom>
            <a:sp3d/>
          </p:spPr>
          <p:style>
            <a:lnRef idx="0">
              <a:scrgbClr r="0" g="0" b="0"/>
            </a:lnRef>
            <a:fillRef idx="0">
              <a:scrgbClr r="0" g="0" b="0"/>
            </a:fillRef>
            <a:effectRef idx="0">
              <a:scrgbClr r="0" g="0" b="0"/>
            </a:effectRef>
            <a:fontRef idx="minor">
              <a:schemeClr val="dk2">
                <a:hueOff val="0"/>
                <a:satOff val="0"/>
                <a:lumOff val="0"/>
                <a:alphaOff val="0"/>
              </a:schemeClr>
            </a:fontRef>
          </p:style>
          <p:txBody>
            <a:bodyPr lIns="152400" tIns="152400" rIns="152400" bIns="152400" spcCol="1270" anchor="ctr"/>
            <a:lstStyle/>
            <a:p>
              <a:pPr algn="ctr" defTabSz="1777124">
                <a:lnSpc>
                  <a:spcPct val="90000"/>
                </a:lnSpc>
                <a:spcBef>
                  <a:spcPct val="0"/>
                </a:spcBef>
                <a:spcAft>
                  <a:spcPct val="35000"/>
                </a:spcAft>
                <a:defRPr/>
              </a:pPr>
              <a:r>
                <a:rPr lang="it-IT" sz="2800" b="1" dirty="0">
                  <a:solidFill>
                    <a:srgbClr val="1F497D">
                      <a:hueOff val="0"/>
                      <a:satOff val="0"/>
                      <a:lumOff val="0"/>
                      <a:alphaOff val="0"/>
                    </a:srgbClr>
                  </a:solidFill>
                  <a:latin typeface="Century Gothic"/>
                  <a:cs typeface="Century Gothic"/>
                </a:rPr>
                <a:t>Obiettivo: riduzione delle complicanze</a:t>
              </a:r>
            </a:p>
          </p:txBody>
        </p:sp>
      </p:grpSp>
    </p:spTree>
    <p:extLst>
      <p:ext uri="{BB962C8B-B14F-4D97-AF65-F5344CB8AC3E}">
        <p14:creationId xmlns:p14="http://schemas.microsoft.com/office/powerpoint/2010/main" val="2211209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magine 17">
            <a:extLst>
              <a:ext uri="{FF2B5EF4-FFF2-40B4-BE49-F238E27FC236}">
                <a16:creationId xmlns:a16="http://schemas.microsoft.com/office/drawing/2014/main" id="{5E860DDD-E8B9-6C23-CAE4-7D87C17ECD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4177" y="1932882"/>
            <a:ext cx="3011329" cy="3235858"/>
          </a:xfrm>
          <a:prstGeom prst="rect">
            <a:avLst/>
          </a:prstGeom>
        </p:spPr>
      </p:pic>
      <p:sp>
        <p:nvSpPr>
          <p:cNvPr id="4" name="CasellaDiTesto 3">
            <a:extLst>
              <a:ext uri="{FF2B5EF4-FFF2-40B4-BE49-F238E27FC236}">
                <a16:creationId xmlns:a16="http://schemas.microsoft.com/office/drawing/2014/main" id="{853D7E9F-27FE-23FF-6D5F-2079C3614319}"/>
              </a:ext>
            </a:extLst>
          </p:cNvPr>
          <p:cNvSpPr txBox="1"/>
          <p:nvPr/>
        </p:nvSpPr>
        <p:spPr>
          <a:xfrm>
            <a:off x="2551913" y="5528793"/>
            <a:ext cx="7375859" cy="1200329"/>
          </a:xfrm>
          <a:prstGeom prst="rect">
            <a:avLst/>
          </a:prstGeom>
          <a:noFill/>
        </p:spPr>
        <p:txBody>
          <a:bodyPr wrap="square" rtlCol="0">
            <a:spAutoFit/>
          </a:bodyPr>
          <a:lstStyle/>
          <a:p>
            <a:pPr algn="ctr"/>
            <a:r>
              <a:rPr lang="it-IT" sz="2400" dirty="0">
                <a:solidFill>
                  <a:schemeClr val="tx2">
                    <a:lumMod val="75000"/>
                  </a:schemeClr>
                </a:solidFill>
                <a:latin typeface="Century Gothic" panose="020B0502020202020204" pitchFamily="34" charset="0"/>
              </a:rPr>
              <a:t>La </a:t>
            </a:r>
            <a:r>
              <a:rPr lang="it-IT" sz="2400" dirty="0" err="1">
                <a:solidFill>
                  <a:schemeClr val="tx2">
                    <a:lumMod val="75000"/>
                  </a:schemeClr>
                </a:solidFill>
                <a:latin typeface="Century Gothic" panose="020B0502020202020204" pitchFamily="34" charset="0"/>
              </a:rPr>
              <a:t>desaturazione</a:t>
            </a:r>
            <a:r>
              <a:rPr lang="it-IT" sz="2400" dirty="0">
                <a:solidFill>
                  <a:schemeClr val="tx2">
                    <a:lumMod val="75000"/>
                  </a:schemeClr>
                </a:solidFill>
                <a:latin typeface="Century Gothic" panose="020B0502020202020204" pitchFamily="34" charset="0"/>
              </a:rPr>
              <a:t> e l’insufficienza respiratoria RADDOPPIANO l’incidenza di complicanze cardiologiche e ricoveri in TI non previsti. </a:t>
            </a:r>
          </a:p>
        </p:txBody>
      </p:sp>
      <p:pic>
        <p:nvPicPr>
          <p:cNvPr id="10" name="Immagine 9">
            <a:extLst>
              <a:ext uri="{FF2B5EF4-FFF2-40B4-BE49-F238E27FC236}">
                <a16:creationId xmlns:a16="http://schemas.microsoft.com/office/drawing/2014/main" id="{B2D8D82A-A833-39B1-EE83-364548C67D2F}"/>
              </a:ext>
            </a:extLst>
          </p:cNvPr>
          <p:cNvPicPr>
            <a:picLocks noChangeAspect="1"/>
          </p:cNvPicPr>
          <p:nvPr/>
        </p:nvPicPr>
        <p:blipFill>
          <a:blip r:embed="rId4"/>
          <a:stretch>
            <a:fillRect/>
          </a:stretch>
        </p:blipFill>
        <p:spPr>
          <a:xfrm>
            <a:off x="9745540" y="128878"/>
            <a:ext cx="2280799" cy="1922657"/>
          </a:xfrm>
          <a:prstGeom prst="rect">
            <a:avLst/>
          </a:prstGeom>
        </p:spPr>
      </p:pic>
      <p:graphicFrame>
        <p:nvGraphicFramePr>
          <p:cNvPr id="11" name="Diagramma 10">
            <a:extLst>
              <a:ext uri="{FF2B5EF4-FFF2-40B4-BE49-F238E27FC236}">
                <a16:creationId xmlns:a16="http://schemas.microsoft.com/office/drawing/2014/main" id="{0D016EB9-3A56-3ABF-FA91-8CD9B64CD57A}"/>
              </a:ext>
            </a:extLst>
          </p:cNvPr>
          <p:cNvGraphicFramePr/>
          <p:nvPr>
            <p:extLst>
              <p:ext uri="{D42A27DB-BD31-4B8C-83A1-F6EECF244321}">
                <p14:modId xmlns:p14="http://schemas.microsoft.com/office/powerpoint/2010/main" val="263460269"/>
              </p:ext>
            </p:extLst>
          </p:nvPr>
        </p:nvGraphicFramePr>
        <p:xfrm>
          <a:off x="396458" y="1729744"/>
          <a:ext cx="3722392" cy="339851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2" name="Gruppo 11">
            <a:extLst>
              <a:ext uri="{FF2B5EF4-FFF2-40B4-BE49-F238E27FC236}">
                <a16:creationId xmlns:a16="http://schemas.microsoft.com/office/drawing/2014/main" id="{3D321899-DD41-9DBF-69FE-D1389B2E913E}"/>
              </a:ext>
            </a:extLst>
          </p:cNvPr>
          <p:cNvGrpSpPr/>
          <p:nvPr/>
        </p:nvGrpSpPr>
        <p:grpSpPr>
          <a:xfrm>
            <a:off x="-31027" y="238732"/>
            <a:ext cx="8553227" cy="936104"/>
            <a:chOff x="-46509" y="-112720"/>
            <a:chExt cx="9371070" cy="1465353"/>
          </a:xfrm>
          <a:scene3d>
            <a:camera prst="orthographicFront"/>
            <a:lightRig rig="flat" dir="t"/>
          </a:scene3d>
        </p:grpSpPr>
        <p:sp>
          <p:nvSpPr>
            <p:cNvPr id="13" name="Rettangolo 12">
              <a:extLst>
                <a:ext uri="{FF2B5EF4-FFF2-40B4-BE49-F238E27FC236}">
                  <a16:creationId xmlns:a16="http://schemas.microsoft.com/office/drawing/2014/main" id="{9AE3420E-D22B-E4B2-7AE1-BF65045954A5}"/>
                </a:ext>
              </a:extLst>
            </p:cNvPr>
            <p:cNvSpPr/>
            <p:nvPr/>
          </p:nvSpPr>
          <p:spPr>
            <a:xfrm>
              <a:off x="196503" y="-112720"/>
              <a:ext cx="9128058" cy="1331812"/>
            </a:xfrm>
            <a:prstGeom prst="rect">
              <a:avLst/>
            </a:prstGeom>
            <a:sp3d prstMaterial="plastic">
              <a:bevelT w="120900" h="88900"/>
              <a:bevelB w="88900" h="31750" prst="angle"/>
            </a:sp3d>
          </p:spPr>
          <p:style>
            <a:lnRef idx="0">
              <a:schemeClr val="dk2">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2">
                <a:hueOff val="0"/>
                <a:satOff val="0"/>
                <a:lumOff val="0"/>
                <a:alphaOff val="0"/>
              </a:schemeClr>
            </a:fontRef>
          </p:style>
          <p:txBody>
            <a:bodyPr/>
            <a:lstStyle/>
            <a:p>
              <a:pPr algn="ctr" defTabSz="456976">
                <a:defRPr/>
              </a:pPr>
              <a:endParaRPr lang="it-IT" sz="2400" dirty="0">
                <a:solidFill>
                  <a:srgbClr val="1F497D">
                    <a:hueOff val="0"/>
                    <a:satOff val="0"/>
                    <a:lumOff val="0"/>
                    <a:alphaOff val="0"/>
                  </a:srgbClr>
                </a:solidFill>
                <a:latin typeface="Calibri"/>
              </a:endParaRPr>
            </a:p>
          </p:txBody>
        </p:sp>
        <p:sp>
          <p:nvSpPr>
            <p:cNvPr id="14" name="Rettangolo 13">
              <a:extLst>
                <a:ext uri="{FF2B5EF4-FFF2-40B4-BE49-F238E27FC236}">
                  <a16:creationId xmlns:a16="http://schemas.microsoft.com/office/drawing/2014/main" id="{4C540531-6F95-B6CD-F7CB-878CBD3EA5FA}"/>
                </a:ext>
              </a:extLst>
            </p:cNvPr>
            <p:cNvSpPr/>
            <p:nvPr/>
          </p:nvSpPr>
          <p:spPr>
            <a:xfrm>
              <a:off x="-46509" y="20821"/>
              <a:ext cx="9128058" cy="1331812"/>
            </a:xfrm>
            <a:prstGeom prst="rect">
              <a:avLst/>
            </a:prstGeom>
            <a:sp3d/>
          </p:spPr>
          <p:style>
            <a:lnRef idx="0">
              <a:scrgbClr r="0" g="0" b="0"/>
            </a:lnRef>
            <a:fillRef idx="0">
              <a:scrgbClr r="0" g="0" b="0"/>
            </a:fillRef>
            <a:effectRef idx="0">
              <a:scrgbClr r="0" g="0" b="0"/>
            </a:effectRef>
            <a:fontRef idx="minor">
              <a:schemeClr val="dk2">
                <a:hueOff val="0"/>
                <a:satOff val="0"/>
                <a:lumOff val="0"/>
                <a:alphaOff val="0"/>
              </a:schemeClr>
            </a:fontRef>
          </p:style>
          <p:txBody>
            <a:bodyPr lIns="152400" tIns="152400" rIns="152400" bIns="152400" spcCol="1270" anchor="ctr"/>
            <a:lstStyle/>
            <a:p>
              <a:pPr algn="ctr" defTabSz="1777124">
                <a:lnSpc>
                  <a:spcPct val="90000"/>
                </a:lnSpc>
                <a:spcBef>
                  <a:spcPct val="0"/>
                </a:spcBef>
                <a:spcAft>
                  <a:spcPct val="35000"/>
                </a:spcAft>
                <a:defRPr/>
              </a:pPr>
              <a:r>
                <a:rPr lang="it-IT" sz="2800" b="1" dirty="0">
                  <a:solidFill>
                    <a:srgbClr val="1F497D">
                      <a:hueOff val="0"/>
                      <a:satOff val="0"/>
                      <a:lumOff val="0"/>
                      <a:alphaOff val="0"/>
                    </a:srgbClr>
                  </a:solidFill>
                  <a:latin typeface="Century Gothic"/>
                  <a:cs typeface="Century Gothic"/>
                </a:rPr>
                <a:t>VALUTAZIONE PREOPERATORIA</a:t>
              </a:r>
            </a:p>
          </p:txBody>
        </p:sp>
      </p:grpSp>
      <p:grpSp>
        <p:nvGrpSpPr>
          <p:cNvPr id="24" name="Gruppo 23">
            <a:extLst>
              <a:ext uri="{FF2B5EF4-FFF2-40B4-BE49-F238E27FC236}">
                <a16:creationId xmlns:a16="http://schemas.microsoft.com/office/drawing/2014/main" id="{CB9ED68E-7DD8-D8E0-ACC2-B71BD24EEDAE}"/>
              </a:ext>
            </a:extLst>
          </p:cNvPr>
          <p:cNvGrpSpPr/>
          <p:nvPr/>
        </p:nvGrpSpPr>
        <p:grpSpPr>
          <a:xfrm>
            <a:off x="8300396" y="2617288"/>
            <a:ext cx="3216046" cy="2218542"/>
            <a:chOff x="8300396" y="2617288"/>
            <a:chExt cx="3216046" cy="2218542"/>
          </a:xfrm>
        </p:grpSpPr>
        <p:pic>
          <p:nvPicPr>
            <p:cNvPr id="22" name="Immagine 21">
              <a:extLst>
                <a:ext uri="{FF2B5EF4-FFF2-40B4-BE49-F238E27FC236}">
                  <a16:creationId xmlns:a16="http://schemas.microsoft.com/office/drawing/2014/main" id="{5ABA7A6A-0056-79EE-DC31-1330E8D1A72A}"/>
                </a:ext>
              </a:extLst>
            </p:cNvPr>
            <p:cNvPicPr>
              <a:picLocks noChangeAspect="1"/>
            </p:cNvPicPr>
            <p:nvPr/>
          </p:nvPicPr>
          <p:blipFill>
            <a:blip r:embed="rId10"/>
            <a:stretch>
              <a:fillRect/>
            </a:stretch>
          </p:blipFill>
          <p:spPr>
            <a:xfrm>
              <a:off x="8300396" y="2617288"/>
              <a:ext cx="3216046" cy="2218542"/>
            </a:xfrm>
            <a:prstGeom prst="rect">
              <a:avLst/>
            </a:prstGeom>
          </p:spPr>
        </p:pic>
        <p:sp>
          <p:nvSpPr>
            <p:cNvPr id="23" name="Rettangolo 22">
              <a:extLst>
                <a:ext uri="{FF2B5EF4-FFF2-40B4-BE49-F238E27FC236}">
                  <a16:creationId xmlns:a16="http://schemas.microsoft.com/office/drawing/2014/main" id="{4FF03A95-D356-390F-7363-0FC982F1CA3C}"/>
                </a:ext>
              </a:extLst>
            </p:cNvPr>
            <p:cNvSpPr/>
            <p:nvPr/>
          </p:nvSpPr>
          <p:spPr>
            <a:xfrm>
              <a:off x="8522200" y="4524499"/>
              <a:ext cx="2363739" cy="311331"/>
            </a:xfrm>
            <a:prstGeom prst="rect">
              <a:avLst/>
            </a:prstGeom>
            <a:noFill/>
            <a:ln w="1905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sp>
        <p:nvSpPr>
          <p:cNvPr id="25" name="CasellaDiTesto 24">
            <a:extLst>
              <a:ext uri="{FF2B5EF4-FFF2-40B4-BE49-F238E27FC236}">
                <a16:creationId xmlns:a16="http://schemas.microsoft.com/office/drawing/2014/main" id="{4F879694-B139-4D7F-DF82-B575862387EF}"/>
              </a:ext>
            </a:extLst>
          </p:cNvPr>
          <p:cNvSpPr txBox="1"/>
          <p:nvPr/>
        </p:nvSpPr>
        <p:spPr>
          <a:xfrm>
            <a:off x="7685172" y="5017503"/>
            <a:ext cx="4446494" cy="369332"/>
          </a:xfrm>
          <a:prstGeom prst="rect">
            <a:avLst/>
          </a:prstGeom>
          <a:noFill/>
          <a:ln w="28575">
            <a:solidFill>
              <a:srgbClr val="7030A0"/>
            </a:solidFill>
          </a:ln>
        </p:spPr>
        <p:txBody>
          <a:bodyPr wrap="square" rtlCol="0">
            <a:spAutoFit/>
          </a:bodyPr>
          <a:lstStyle/>
          <a:p>
            <a:pPr algn="ctr"/>
            <a:r>
              <a:rPr lang="it-IT" dirty="0">
                <a:latin typeface="Century Gothic" panose="020B0502020202020204" pitchFamily="34" charset="0"/>
              </a:rPr>
              <a:t>TI post op ? – Non necessariamente</a:t>
            </a:r>
          </a:p>
        </p:txBody>
      </p:sp>
    </p:spTree>
    <p:extLst>
      <p:ext uri="{BB962C8B-B14F-4D97-AF65-F5344CB8AC3E}">
        <p14:creationId xmlns:p14="http://schemas.microsoft.com/office/powerpoint/2010/main" val="111178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A8E30283-E210-6D4F-9F78-280626BCE7C8}"/>
              </a:ext>
            </a:extLst>
          </p:cNvPr>
          <p:cNvPicPr>
            <a:picLocks noChangeAspect="1"/>
          </p:cNvPicPr>
          <p:nvPr/>
        </p:nvPicPr>
        <p:blipFill rotWithShape="1">
          <a:blip r:embed="rId5"/>
          <a:srcRect r="54752"/>
          <a:stretch/>
        </p:blipFill>
        <p:spPr>
          <a:xfrm>
            <a:off x="9110979" y="1530108"/>
            <a:ext cx="1002548" cy="1898892"/>
          </a:xfrm>
          <a:prstGeom prst="rect">
            <a:avLst/>
          </a:prstGeom>
        </p:spPr>
      </p:pic>
      <p:grpSp>
        <p:nvGrpSpPr>
          <p:cNvPr id="12" name="Gruppo 11">
            <a:extLst>
              <a:ext uri="{FF2B5EF4-FFF2-40B4-BE49-F238E27FC236}">
                <a16:creationId xmlns:a16="http://schemas.microsoft.com/office/drawing/2014/main" id="{3D321899-DD41-9DBF-69FE-D1389B2E913E}"/>
              </a:ext>
            </a:extLst>
          </p:cNvPr>
          <p:cNvGrpSpPr/>
          <p:nvPr/>
        </p:nvGrpSpPr>
        <p:grpSpPr>
          <a:xfrm>
            <a:off x="3491451" y="277488"/>
            <a:ext cx="8553227" cy="936104"/>
            <a:chOff x="-46509" y="-112720"/>
            <a:chExt cx="9371070" cy="1465353"/>
          </a:xfrm>
          <a:scene3d>
            <a:camera prst="orthographicFront"/>
            <a:lightRig rig="flat" dir="t"/>
          </a:scene3d>
        </p:grpSpPr>
        <p:sp>
          <p:nvSpPr>
            <p:cNvPr id="13" name="Rettangolo 12">
              <a:extLst>
                <a:ext uri="{FF2B5EF4-FFF2-40B4-BE49-F238E27FC236}">
                  <a16:creationId xmlns:a16="http://schemas.microsoft.com/office/drawing/2014/main" id="{9AE3420E-D22B-E4B2-7AE1-BF65045954A5}"/>
                </a:ext>
              </a:extLst>
            </p:cNvPr>
            <p:cNvSpPr/>
            <p:nvPr/>
          </p:nvSpPr>
          <p:spPr>
            <a:xfrm>
              <a:off x="196503" y="-112720"/>
              <a:ext cx="9128058" cy="1331812"/>
            </a:xfrm>
            <a:prstGeom prst="rect">
              <a:avLst/>
            </a:prstGeom>
            <a:sp3d prstMaterial="plastic">
              <a:bevelT w="120900" h="88900"/>
              <a:bevelB w="88900" h="31750" prst="angle"/>
            </a:sp3d>
          </p:spPr>
          <p:style>
            <a:lnRef idx="0">
              <a:schemeClr val="dk2">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2">
                <a:hueOff val="0"/>
                <a:satOff val="0"/>
                <a:lumOff val="0"/>
                <a:alphaOff val="0"/>
              </a:schemeClr>
            </a:fontRef>
          </p:style>
          <p:txBody>
            <a:bodyPr/>
            <a:lstStyle/>
            <a:p>
              <a:pPr algn="r" defTabSz="456976">
                <a:defRPr/>
              </a:pPr>
              <a:endParaRPr lang="it-IT" sz="2400" dirty="0">
                <a:solidFill>
                  <a:srgbClr val="1F497D">
                    <a:hueOff val="0"/>
                    <a:satOff val="0"/>
                    <a:lumOff val="0"/>
                    <a:alphaOff val="0"/>
                  </a:srgbClr>
                </a:solidFill>
                <a:latin typeface="Calibri"/>
              </a:endParaRPr>
            </a:p>
          </p:txBody>
        </p:sp>
        <p:sp>
          <p:nvSpPr>
            <p:cNvPr id="14" name="Rettangolo 13">
              <a:extLst>
                <a:ext uri="{FF2B5EF4-FFF2-40B4-BE49-F238E27FC236}">
                  <a16:creationId xmlns:a16="http://schemas.microsoft.com/office/drawing/2014/main" id="{4C540531-6F95-B6CD-F7CB-878CBD3EA5FA}"/>
                </a:ext>
              </a:extLst>
            </p:cNvPr>
            <p:cNvSpPr/>
            <p:nvPr/>
          </p:nvSpPr>
          <p:spPr>
            <a:xfrm>
              <a:off x="-46509" y="20821"/>
              <a:ext cx="9128058" cy="1331812"/>
            </a:xfrm>
            <a:prstGeom prst="rect">
              <a:avLst/>
            </a:prstGeom>
            <a:sp3d/>
          </p:spPr>
          <p:style>
            <a:lnRef idx="0">
              <a:scrgbClr r="0" g="0" b="0"/>
            </a:lnRef>
            <a:fillRef idx="0">
              <a:scrgbClr r="0" g="0" b="0"/>
            </a:fillRef>
            <a:effectRef idx="0">
              <a:scrgbClr r="0" g="0" b="0"/>
            </a:effectRef>
            <a:fontRef idx="minor">
              <a:schemeClr val="dk2">
                <a:hueOff val="0"/>
                <a:satOff val="0"/>
                <a:lumOff val="0"/>
                <a:alphaOff val="0"/>
              </a:schemeClr>
            </a:fontRef>
          </p:style>
          <p:txBody>
            <a:bodyPr lIns="152400" tIns="152400" rIns="152400" bIns="152400" spcCol="1270" anchor="ctr"/>
            <a:lstStyle/>
            <a:p>
              <a:pPr algn="ctr" defTabSz="1777124">
                <a:lnSpc>
                  <a:spcPct val="90000"/>
                </a:lnSpc>
                <a:spcBef>
                  <a:spcPct val="0"/>
                </a:spcBef>
                <a:spcAft>
                  <a:spcPct val="35000"/>
                </a:spcAft>
                <a:defRPr/>
              </a:pPr>
              <a:r>
                <a:rPr lang="it-IT" sz="2800" b="1" dirty="0">
                  <a:solidFill>
                    <a:srgbClr val="1F497D">
                      <a:hueOff val="0"/>
                      <a:satOff val="0"/>
                      <a:lumOff val="0"/>
                      <a:alphaOff val="0"/>
                    </a:srgbClr>
                  </a:solidFill>
                  <a:latin typeface="Century Gothic"/>
                  <a:cs typeface="Century Gothic"/>
                </a:rPr>
                <a:t>GESTIONE  INTRAOPERATORIA</a:t>
              </a:r>
            </a:p>
          </p:txBody>
        </p:sp>
      </p:grpSp>
      <p:graphicFrame>
        <p:nvGraphicFramePr>
          <p:cNvPr id="21" name="Diagramma 20">
            <a:extLst>
              <a:ext uri="{FF2B5EF4-FFF2-40B4-BE49-F238E27FC236}">
                <a16:creationId xmlns:a16="http://schemas.microsoft.com/office/drawing/2014/main" id="{2006A5A8-4AF5-36B9-E965-5B70FE1B1EBA}"/>
              </a:ext>
            </a:extLst>
          </p:cNvPr>
          <p:cNvGraphicFramePr/>
          <p:nvPr>
            <p:extLst>
              <p:ext uri="{D42A27DB-BD31-4B8C-83A1-F6EECF244321}">
                <p14:modId xmlns:p14="http://schemas.microsoft.com/office/powerpoint/2010/main" val="4211568916"/>
              </p:ext>
            </p:extLst>
          </p:nvPr>
        </p:nvGraphicFramePr>
        <p:xfrm>
          <a:off x="621578" y="1805408"/>
          <a:ext cx="4930460" cy="468979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Immagine 2">
            <a:extLst>
              <a:ext uri="{FF2B5EF4-FFF2-40B4-BE49-F238E27FC236}">
                <a16:creationId xmlns:a16="http://schemas.microsoft.com/office/drawing/2014/main" id="{F491C5D7-D741-9ACC-D415-0895D011915D}"/>
              </a:ext>
            </a:extLst>
          </p:cNvPr>
          <p:cNvPicPr>
            <a:picLocks noChangeAspect="1"/>
          </p:cNvPicPr>
          <p:nvPr/>
        </p:nvPicPr>
        <p:blipFill rotWithShape="1">
          <a:blip r:embed="rId11"/>
          <a:srcRect l="41938" t="34980" r="35850" b="46020"/>
          <a:stretch/>
        </p:blipFill>
        <p:spPr>
          <a:xfrm>
            <a:off x="5552038" y="2196047"/>
            <a:ext cx="6569968" cy="3443149"/>
          </a:xfrm>
          <a:prstGeom prst="rect">
            <a:avLst/>
          </a:prstGeom>
        </p:spPr>
      </p:pic>
      <p:pic>
        <p:nvPicPr>
          <p:cNvPr id="7" name="image1.jpeg" descr="C:\Users\sdalfarra\Pictures\myairvo-2-introduction-mr290-thumb.jpg">
            <a:extLst>
              <a:ext uri="{FF2B5EF4-FFF2-40B4-BE49-F238E27FC236}">
                <a16:creationId xmlns:a16="http://schemas.microsoft.com/office/drawing/2014/main" id="{C60E8198-FE99-33A0-D76F-3FD32DCC78A4}"/>
              </a:ext>
            </a:extLst>
          </p:cNvPr>
          <p:cNvPicPr/>
          <p:nvPr/>
        </p:nvPicPr>
        <p:blipFill rotWithShape="1">
          <a:blip r:embed="rId12"/>
          <a:srcRect l="15897" t="34932" r="39417"/>
          <a:stretch/>
        </p:blipFill>
        <p:spPr>
          <a:xfrm>
            <a:off x="7108144" y="1789399"/>
            <a:ext cx="1649452" cy="1313528"/>
          </a:xfrm>
          <a:prstGeom prst="rect">
            <a:avLst/>
          </a:prstGeom>
          <a:ln w="12700">
            <a:miter lim="400000"/>
          </a:ln>
        </p:spPr>
      </p:pic>
      <p:pic>
        <p:nvPicPr>
          <p:cNvPr id="9" name="Immagine 8">
            <a:extLst>
              <a:ext uri="{FF2B5EF4-FFF2-40B4-BE49-F238E27FC236}">
                <a16:creationId xmlns:a16="http://schemas.microsoft.com/office/drawing/2014/main" id="{051C0BED-CC36-3019-D0D9-806CE2FC0D8D}"/>
              </a:ext>
            </a:extLst>
          </p:cNvPr>
          <p:cNvPicPr>
            <a:picLocks noChangeAspect="1"/>
          </p:cNvPicPr>
          <p:nvPr/>
        </p:nvPicPr>
        <p:blipFill>
          <a:blip r:embed="rId13"/>
          <a:stretch>
            <a:fillRect/>
          </a:stretch>
        </p:blipFill>
        <p:spPr>
          <a:xfrm>
            <a:off x="10270509" y="1976475"/>
            <a:ext cx="1686609" cy="944501"/>
          </a:xfrm>
          <a:prstGeom prst="rect">
            <a:avLst/>
          </a:prstGeom>
        </p:spPr>
      </p:pic>
      <p:pic>
        <p:nvPicPr>
          <p:cNvPr id="15" name="Immagine 14">
            <a:extLst>
              <a:ext uri="{FF2B5EF4-FFF2-40B4-BE49-F238E27FC236}">
                <a16:creationId xmlns:a16="http://schemas.microsoft.com/office/drawing/2014/main" id="{E72C9C68-36C2-2C01-97A8-14B8204A5EB1}"/>
              </a:ext>
            </a:extLst>
          </p:cNvPr>
          <p:cNvPicPr>
            <a:picLocks noChangeAspect="1"/>
          </p:cNvPicPr>
          <p:nvPr/>
        </p:nvPicPr>
        <p:blipFill>
          <a:blip r:embed="rId14"/>
          <a:stretch>
            <a:fillRect/>
          </a:stretch>
        </p:blipFill>
        <p:spPr>
          <a:xfrm>
            <a:off x="6872786" y="5369657"/>
            <a:ext cx="1203343" cy="1161121"/>
          </a:xfrm>
          <a:prstGeom prst="rect">
            <a:avLst/>
          </a:prstGeom>
        </p:spPr>
      </p:pic>
      <p:pic>
        <p:nvPicPr>
          <p:cNvPr id="16" name="Immagine 15">
            <a:extLst>
              <a:ext uri="{FF2B5EF4-FFF2-40B4-BE49-F238E27FC236}">
                <a16:creationId xmlns:a16="http://schemas.microsoft.com/office/drawing/2014/main" id="{154BEC43-9BD7-D58B-BD73-ABE11D94E9B2}"/>
              </a:ext>
            </a:extLst>
          </p:cNvPr>
          <p:cNvPicPr>
            <a:picLocks noChangeAspect="1"/>
          </p:cNvPicPr>
          <p:nvPr/>
        </p:nvPicPr>
        <p:blipFill>
          <a:blip r:embed="rId15"/>
          <a:stretch>
            <a:fillRect/>
          </a:stretch>
        </p:blipFill>
        <p:spPr>
          <a:xfrm>
            <a:off x="8757596" y="5531953"/>
            <a:ext cx="1182617" cy="1182617"/>
          </a:xfrm>
          <a:prstGeom prst="rect">
            <a:avLst/>
          </a:prstGeom>
        </p:spPr>
      </p:pic>
      <p:pic>
        <p:nvPicPr>
          <p:cNvPr id="17" name="Immagine 16">
            <a:extLst>
              <a:ext uri="{FF2B5EF4-FFF2-40B4-BE49-F238E27FC236}">
                <a16:creationId xmlns:a16="http://schemas.microsoft.com/office/drawing/2014/main" id="{547205F1-81AC-D98B-A597-8F2DCE52F8D5}"/>
              </a:ext>
            </a:extLst>
          </p:cNvPr>
          <p:cNvPicPr>
            <a:picLocks noChangeAspect="1"/>
          </p:cNvPicPr>
          <p:nvPr/>
        </p:nvPicPr>
        <p:blipFill>
          <a:blip r:embed="rId16"/>
          <a:stretch>
            <a:fillRect/>
          </a:stretch>
        </p:blipFill>
        <p:spPr>
          <a:xfrm>
            <a:off x="10665304" y="5479779"/>
            <a:ext cx="1526696" cy="1286967"/>
          </a:xfrm>
          <a:prstGeom prst="rect">
            <a:avLst/>
          </a:prstGeom>
        </p:spPr>
      </p:pic>
      <p:pic>
        <p:nvPicPr>
          <p:cNvPr id="19" name="IMG_2688_6D4FB1C0-06D0-4BE8-B8A2-AE5DD959E4E1.mp4">
            <a:hlinkClick r:id="" action="ppaction://media"/>
            <a:extLst>
              <a:ext uri="{FF2B5EF4-FFF2-40B4-BE49-F238E27FC236}">
                <a16:creationId xmlns:a16="http://schemas.microsoft.com/office/drawing/2014/main" id="{A0E45310-5D5A-EE14-7A39-1163E7BF453A}"/>
              </a:ext>
            </a:extLst>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8076129" y="3375312"/>
            <a:ext cx="3358146" cy="1888957"/>
          </a:xfrm>
          <a:prstGeom prst="rect">
            <a:avLst/>
          </a:prstGeom>
        </p:spPr>
      </p:pic>
      <p:pic>
        <p:nvPicPr>
          <p:cNvPr id="1026" name="Picture 2">
            <a:extLst>
              <a:ext uri="{FF2B5EF4-FFF2-40B4-BE49-F238E27FC236}">
                <a16:creationId xmlns:a16="http://schemas.microsoft.com/office/drawing/2014/main" id="{19BCC11A-5E8C-B250-BC2D-20CAB8947A91}"/>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32079" t="54755" r="42068"/>
          <a:stretch/>
        </p:blipFill>
        <p:spPr bwMode="auto">
          <a:xfrm>
            <a:off x="6530251" y="3755074"/>
            <a:ext cx="685070" cy="1198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438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1+ppt_w/2"/>
                                          </p:val>
                                        </p:tav>
                                      </p:tavLst>
                                    </p:anim>
                                    <p:anim calcmode="lin" valueType="num">
                                      <p:cBhvr additive="base">
                                        <p:cTn id="7" dur="500"/>
                                        <p:tgtEl>
                                          <p:spTgt spid="3"/>
                                        </p:tgtEl>
                                        <p:attrNameLst>
                                          <p:attrName>ppt_y</p:attrName>
                                        </p:attrNameLst>
                                      </p:cBhvr>
                                      <p:tavLst>
                                        <p:tav tm="0">
                                          <p:val>
                                            <p:strVal val="ppt_y"/>
                                          </p:val>
                                        </p:tav>
                                        <p:tav tm="100000">
                                          <p:val>
                                            <p:strVal val="ppt_y"/>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5136" fill="hold"/>
                                        <p:tgtEl>
                                          <p:spTgt spid="19"/>
                                        </p:tgtEl>
                                      </p:cBhvr>
                                    </p:cmd>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19"/>
                </p:tgtEl>
              </p:cMediaNode>
            </p:video>
            <p:seq concurrent="1" nextAc="seek">
              <p:cTn id="34" restart="whenNotActive" fill="hold" evtFilter="cancelBubble" nodeType="interactiveSeq">
                <p:stCondLst>
                  <p:cond evt="onClick" delay="0">
                    <p:tgtEl>
                      <p:spTgt spid="19"/>
                    </p:tgtEl>
                  </p:cond>
                </p:stCondLst>
                <p:endSync evt="end" delay="0">
                  <p:rtn val="all"/>
                </p:endSync>
                <p:childTnLst>
                  <p:par>
                    <p:cTn id="35" fill="hold">
                      <p:stCondLst>
                        <p:cond delay="indefinite"/>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853D7E9F-27FE-23FF-6D5F-2079C3614319}"/>
              </a:ext>
            </a:extLst>
          </p:cNvPr>
          <p:cNvSpPr txBox="1"/>
          <p:nvPr/>
        </p:nvSpPr>
        <p:spPr>
          <a:xfrm>
            <a:off x="1294087" y="2165394"/>
            <a:ext cx="7375859" cy="3046988"/>
          </a:xfrm>
          <a:prstGeom prst="rect">
            <a:avLst/>
          </a:prstGeom>
          <a:noFill/>
        </p:spPr>
        <p:txBody>
          <a:bodyPr wrap="square" rtlCol="0">
            <a:spAutoFit/>
          </a:bodyPr>
          <a:lstStyle/>
          <a:p>
            <a:pPr marL="342900" indent="-342900">
              <a:buFont typeface="Wingdings" pitchFamily="2" charset="2"/>
              <a:buChar char="Ø"/>
            </a:pPr>
            <a:r>
              <a:rPr lang="it-IT" sz="2400" dirty="0">
                <a:solidFill>
                  <a:schemeClr val="tx2">
                    <a:lumMod val="75000"/>
                  </a:schemeClr>
                </a:solidFill>
                <a:latin typeface="Century Gothic" panose="020B0502020202020204" pitchFamily="34" charset="0"/>
              </a:rPr>
              <a:t>Recovery room per almeno 30 minuti</a:t>
            </a:r>
          </a:p>
          <a:p>
            <a:pPr marL="342900" indent="-342900">
              <a:buFont typeface="Wingdings" pitchFamily="2" charset="2"/>
              <a:buChar char="Ø"/>
            </a:pPr>
            <a:endParaRPr lang="it-IT" sz="2400" dirty="0">
              <a:solidFill>
                <a:schemeClr val="tx2">
                  <a:lumMod val="75000"/>
                </a:schemeClr>
              </a:solidFill>
              <a:latin typeface="Century Gothic" panose="020B0502020202020204" pitchFamily="34" charset="0"/>
            </a:endParaRPr>
          </a:p>
          <a:p>
            <a:pPr marL="342900" indent="-342900">
              <a:buFont typeface="Wingdings" pitchFamily="2" charset="2"/>
              <a:buChar char="Ø"/>
            </a:pPr>
            <a:r>
              <a:rPr lang="it-IT" sz="2400" dirty="0">
                <a:solidFill>
                  <a:schemeClr val="tx2">
                    <a:lumMod val="75000"/>
                  </a:schemeClr>
                </a:solidFill>
                <a:latin typeface="Century Gothic" panose="020B0502020202020204" pitchFamily="34" charset="0"/>
              </a:rPr>
              <a:t>Ricovero in TI non preclude ERAS</a:t>
            </a:r>
          </a:p>
          <a:p>
            <a:pPr marL="342900" indent="-342900">
              <a:buFont typeface="Wingdings" pitchFamily="2" charset="2"/>
              <a:buChar char="Ø"/>
            </a:pPr>
            <a:endParaRPr lang="it-IT" sz="2400" dirty="0">
              <a:solidFill>
                <a:schemeClr val="tx2">
                  <a:lumMod val="75000"/>
                </a:schemeClr>
              </a:solidFill>
              <a:latin typeface="Century Gothic" panose="020B0502020202020204" pitchFamily="34" charset="0"/>
            </a:endParaRPr>
          </a:p>
          <a:p>
            <a:pPr marL="342900" indent="-342900">
              <a:buFont typeface="Wingdings" pitchFamily="2" charset="2"/>
              <a:buChar char="Ø"/>
            </a:pPr>
            <a:r>
              <a:rPr lang="it-IT" sz="2400" dirty="0">
                <a:solidFill>
                  <a:schemeClr val="tx2">
                    <a:lumMod val="75000"/>
                  </a:schemeClr>
                </a:solidFill>
                <a:latin typeface="Century Gothic" panose="020B0502020202020204" pitchFamily="34" charset="0"/>
              </a:rPr>
              <a:t>Evitare oppiacei (adiuvanti, AL)</a:t>
            </a:r>
          </a:p>
          <a:p>
            <a:pPr marL="342900" indent="-342900">
              <a:buFont typeface="Wingdings" pitchFamily="2" charset="2"/>
              <a:buChar char="Ø"/>
            </a:pPr>
            <a:endParaRPr lang="it-IT" sz="2400" dirty="0">
              <a:solidFill>
                <a:schemeClr val="tx2">
                  <a:lumMod val="75000"/>
                </a:schemeClr>
              </a:solidFill>
              <a:latin typeface="Century Gothic" panose="020B0502020202020204" pitchFamily="34" charset="0"/>
            </a:endParaRPr>
          </a:p>
          <a:p>
            <a:pPr marL="342900" indent="-342900">
              <a:buFont typeface="Wingdings" pitchFamily="2" charset="2"/>
              <a:buChar char="Ø"/>
            </a:pPr>
            <a:r>
              <a:rPr lang="it-IT" sz="2400" dirty="0">
                <a:solidFill>
                  <a:schemeClr val="tx2">
                    <a:lumMod val="75000"/>
                  </a:schemeClr>
                </a:solidFill>
                <a:latin typeface="Century Gothic" panose="020B0502020202020204" pitchFamily="34" charset="0"/>
              </a:rPr>
              <a:t>CPAP domiciliare anche in H</a:t>
            </a:r>
          </a:p>
          <a:p>
            <a:endParaRPr lang="it-IT" sz="2400" dirty="0">
              <a:solidFill>
                <a:schemeClr val="tx2">
                  <a:lumMod val="75000"/>
                </a:schemeClr>
              </a:solidFill>
              <a:latin typeface="Century Gothic" panose="020B0502020202020204" pitchFamily="34" charset="0"/>
            </a:endParaRPr>
          </a:p>
        </p:txBody>
      </p:sp>
      <p:pic>
        <p:nvPicPr>
          <p:cNvPr id="10" name="Immagine 9">
            <a:extLst>
              <a:ext uri="{FF2B5EF4-FFF2-40B4-BE49-F238E27FC236}">
                <a16:creationId xmlns:a16="http://schemas.microsoft.com/office/drawing/2014/main" id="{B2D8D82A-A833-39B1-EE83-364548C67D2F}"/>
              </a:ext>
            </a:extLst>
          </p:cNvPr>
          <p:cNvPicPr>
            <a:picLocks noChangeAspect="1"/>
          </p:cNvPicPr>
          <p:nvPr/>
        </p:nvPicPr>
        <p:blipFill>
          <a:blip r:embed="rId3"/>
          <a:stretch>
            <a:fillRect/>
          </a:stretch>
        </p:blipFill>
        <p:spPr>
          <a:xfrm>
            <a:off x="9745540" y="128878"/>
            <a:ext cx="2280799" cy="1922657"/>
          </a:xfrm>
          <a:prstGeom prst="rect">
            <a:avLst/>
          </a:prstGeom>
        </p:spPr>
      </p:pic>
      <p:grpSp>
        <p:nvGrpSpPr>
          <p:cNvPr id="12" name="Gruppo 11">
            <a:extLst>
              <a:ext uri="{FF2B5EF4-FFF2-40B4-BE49-F238E27FC236}">
                <a16:creationId xmlns:a16="http://schemas.microsoft.com/office/drawing/2014/main" id="{3D321899-DD41-9DBF-69FE-D1389B2E913E}"/>
              </a:ext>
            </a:extLst>
          </p:cNvPr>
          <p:cNvGrpSpPr/>
          <p:nvPr/>
        </p:nvGrpSpPr>
        <p:grpSpPr>
          <a:xfrm>
            <a:off x="-31027" y="238732"/>
            <a:ext cx="8553227" cy="936104"/>
            <a:chOff x="-46509" y="-112720"/>
            <a:chExt cx="9371070" cy="1465353"/>
          </a:xfrm>
          <a:scene3d>
            <a:camera prst="orthographicFront"/>
            <a:lightRig rig="flat" dir="t"/>
          </a:scene3d>
        </p:grpSpPr>
        <p:sp>
          <p:nvSpPr>
            <p:cNvPr id="13" name="Rettangolo 12">
              <a:extLst>
                <a:ext uri="{FF2B5EF4-FFF2-40B4-BE49-F238E27FC236}">
                  <a16:creationId xmlns:a16="http://schemas.microsoft.com/office/drawing/2014/main" id="{9AE3420E-D22B-E4B2-7AE1-BF65045954A5}"/>
                </a:ext>
              </a:extLst>
            </p:cNvPr>
            <p:cNvSpPr/>
            <p:nvPr/>
          </p:nvSpPr>
          <p:spPr>
            <a:xfrm>
              <a:off x="196503" y="-112720"/>
              <a:ext cx="9128058" cy="1331812"/>
            </a:xfrm>
            <a:prstGeom prst="rect">
              <a:avLst/>
            </a:prstGeom>
            <a:sp3d prstMaterial="plastic">
              <a:bevelT w="120900" h="88900"/>
              <a:bevelB w="88900" h="31750" prst="angle"/>
            </a:sp3d>
          </p:spPr>
          <p:style>
            <a:lnRef idx="0">
              <a:schemeClr val="dk2">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2">
                <a:hueOff val="0"/>
                <a:satOff val="0"/>
                <a:lumOff val="0"/>
                <a:alphaOff val="0"/>
              </a:schemeClr>
            </a:fontRef>
          </p:style>
          <p:txBody>
            <a:bodyPr/>
            <a:lstStyle/>
            <a:p>
              <a:pPr algn="ctr" defTabSz="456976">
                <a:defRPr/>
              </a:pPr>
              <a:endParaRPr lang="it-IT" sz="2400" dirty="0">
                <a:solidFill>
                  <a:srgbClr val="1F497D">
                    <a:hueOff val="0"/>
                    <a:satOff val="0"/>
                    <a:lumOff val="0"/>
                    <a:alphaOff val="0"/>
                  </a:srgbClr>
                </a:solidFill>
                <a:latin typeface="Calibri"/>
              </a:endParaRPr>
            </a:p>
          </p:txBody>
        </p:sp>
        <p:sp>
          <p:nvSpPr>
            <p:cNvPr id="14" name="Rettangolo 13">
              <a:extLst>
                <a:ext uri="{FF2B5EF4-FFF2-40B4-BE49-F238E27FC236}">
                  <a16:creationId xmlns:a16="http://schemas.microsoft.com/office/drawing/2014/main" id="{4C540531-6F95-B6CD-F7CB-878CBD3EA5FA}"/>
                </a:ext>
              </a:extLst>
            </p:cNvPr>
            <p:cNvSpPr/>
            <p:nvPr/>
          </p:nvSpPr>
          <p:spPr>
            <a:xfrm>
              <a:off x="-46509" y="20821"/>
              <a:ext cx="9128058" cy="1331812"/>
            </a:xfrm>
            <a:prstGeom prst="rect">
              <a:avLst/>
            </a:prstGeom>
            <a:sp3d/>
          </p:spPr>
          <p:style>
            <a:lnRef idx="0">
              <a:scrgbClr r="0" g="0" b="0"/>
            </a:lnRef>
            <a:fillRef idx="0">
              <a:scrgbClr r="0" g="0" b="0"/>
            </a:fillRef>
            <a:effectRef idx="0">
              <a:scrgbClr r="0" g="0" b="0"/>
            </a:effectRef>
            <a:fontRef idx="minor">
              <a:schemeClr val="dk2">
                <a:hueOff val="0"/>
                <a:satOff val="0"/>
                <a:lumOff val="0"/>
                <a:alphaOff val="0"/>
              </a:schemeClr>
            </a:fontRef>
          </p:style>
          <p:txBody>
            <a:bodyPr lIns="152400" tIns="152400" rIns="152400" bIns="152400" spcCol="1270" anchor="ctr"/>
            <a:lstStyle/>
            <a:p>
              <a:pPr algn="ctr" defTabSz="1777124">
                <a:lnSpc>
                  <a:spcPct val="90000"/>
                </a:lnSpc>
                <a:spcBef>
                  <a:spcPct val="0"/>
                </a:spcBef>
                <a:spcAft>
                  <a:spcPct val="35000"/>
                </a:spcAft>
                <a:defRPr/>
              </a:pPr>
              <a:r>
                <a:rPr lang="it-IT" sz="2800" b="1" dirty="0">
                  <a:solidFill>
                    <a:srgbClr val="1F497D">
                      <a:hueOff val="0"/>
                      <a:satOff val="0"/>
                      <a:lumOff val="0"/>
                      <a:alphaOff val="0"/>
                    </a:srgbClr>
                  </a:solidFill>
                  <a:latin typeface="Century Gothic"/>
                  <a:cs typeface="Century Gothic"/>
                </a:rPr>
                <a:t>GESTIONE POST-OPERATORIA</a:t>
              </a:r>
            </a:p>
          </p:txBody>
        </p:sp>
      </p:grpSp>
      <p:sp>
        <p:nvSpPr>
          <p:cNvPr id="2" name="CasellaDiTesto 1">
            <a:extLst>
              <a:ext uri="{FF2B5EF4-FFF2-40B4-BE49-F238E27FC236}">
                <a16:creationId xmlns:a16="http://schemas.microsoft.com/office/drawing/2014/main" id="{36C12990-D055-8C99-2204-A72FBE06F07B}"/>
              </a:ext>
            </a:extLst>
          </p:cNvPr>
          <p:cNvSpPr txBox="1"/>
          <p:nvPr/>
        </p:nvSpPr>
        <p:spPr>
          <a:xfrm>
            <a:off x="2917370" y="5713827"/>
            <a:ext cx="7136464" cy="830997"/>
          </a:xfrm>
          <a:prstGeom prst="rect">
            <a:avLst/>
          </a:prstGeom>
          <a:noFill/>
          <a:ln>
            <a:solidFill>
              <a:srgbClr val="FF0000"/>
            </a:solidFill>
          </a:ln>
        </p:spPr>
        <p:txBody>
          <a:bodyPr wrap="square" rtlCol="0">
            <a:spAutoFit/>
          </a:bodyPr>
          <a:lstStyle/>
          <a:p>
            <a:pPr algn="ctr"/>
            <a:r>
              <a:rPr lang="it-IT" sz="2400" dirty="0">
                <a:solidFill>
                  <a:srgbClr val="FF0000"/>
                </a:solidFill>
                <a:latin typeface="Century Gothic" panose="020B0502020202020204" pitchFamily="34" charset="0"/>
              </a:rPr>
              <a:t>SKILL SPECIFICHE TEAM ESPERTO </a:t>
            </a:r>
          </a:p>
          <a:p>
            <a:pPr algn="ctr"/>
            <a:r>
              <a:rPr lang="it-IT" sz="2400" dirty="0">
                <a:solidFill>
                  <a:srgbClr val="FF0000"/>
                </a:solidFill>
                <a:latin typeface="Century Gothic" panose="020B0502020202020204" pitchFamily="34" charset="0"/>
              </a:rPr>
              <a:t>FORMAZIONE CONTINUA DEL PERSONALE </a:t>
            </a:r>
          </a:p>
        </p:txBody>
      </p:sp>
    </p:spTree>
    <p:extLst>
      <p:ext uri="{BB962C8B-B14F-4D97-AF65-F5344CB8AC3E}">
        <p14:creationId xmlns:p14="http://schemas.microsoft.com/office/powerpoint/2010/main" val="2269665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2050" name="Picture 2" descr="VIAGGIO NEL TEMPO A MONDOVÌ - visitcuneese">
            <a:extLst>
              <a:ext uri="{FF2B5EF4-FFF2-40B4-BE49-F238E27FC236}">
                <a16:creationId xmlns:a16="http://schemas.microsoft.com/office/drawing/2014/main" id="{1F3ECBEA-5EB1-E161-8237-FE6154DCF4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2091181" y="451519"/>
            <a:ext cx="8009638" cy="1384995"/>
          </a:xfrm>
          <a:prstGeom prst="rect">
            <a:avLst/>
          </a:prstGeom>
          <a:solidFill>
            <a:schemeClr val="bg1"/>
          </a:solidFill>
          <a:ln w="38100">
            <a:solidFill>
              <a:schemeClr val="tx2">
                <a:lumMod val="60000"/>
                <a:lumOff val="40000"/>
              </a:schemeClr>
            </a:solidFill>
          </a:ln>
        </p:spPr>
        <p:txBody>
          <a:bodyPr wrap="square" rtlCol="0">
            <a:spAutoFit/>
          </a:bodyPr>
          <a:lstStyle/>
          <a:p>
            <a:r>
              <a:rPr lang="it-IT" sz="2800" b="1" dirty="0">
                <a:solidFill>
                  <a:schemeClr val="tx2"/>
                </a:solidFill>
                <a:latin typeface="Century Gothic" panose="020B0502020202020204" pitchFamily="34" charset="0"/>
              </a:rPr>
              <a:t>BAR-HYP REGISTRY </a:t>
            </a:r>
          </a:p>
          <a:p>
            <a:endParaRPr lang="it-IT" sz="2800" b="1" dirty="0">
              <a:solidFill>
                <a:schemeClr val="tx2"/>
              </a:solidFill>
              <a:latin typeface="Century Gothic" panose="020B0502020202020204" pitchFamily="34" charset="0"/>
            </a:endParaRPr>
          </a:p>
          <a:p>
            <a:r>
              <a:rPr lang="it-IT" sz="2800" b="1" dirty="0">
                <a:solidFill>
                  <a:schemeClr val="tx2"/>
                </a:solidFill>
                <a:latin typeface="Century Gothic" panose="020B0502020202020204" pitchFamily="34" charset="0"/>
              </a:rPr>
              <a:t>STUDIO OSSERVAZIONALE MONOCENTRICO </a:t>
            </a:r>
          </a:p>
        </p:txBody>
      </p:sp>
      <p:sp>
        <p:nvSpPr>
          <p:cNvPr id="5" name="CasellaDiTesto 4"/>
          <p:cNvSpPr txBox="1"/>
          <p:nvPr/>
        </p:nvSpPr>
        <p:spPr>
          <a:xfrm>
            <a:off x="478293" y="5147557"/>
            <a:ext cx="4037568" cy="369332"/>
          </a:xfrm>
          <a:prstGeom prst="rect">
            <a:avLst/>
          </a:prstGeom>
          <a:noFill/>
        </p:spPr>
        <p:txBody>
          <a:bodyPr wrap="square" rtlCol="0">
            <a:spAutoFit/>
          </a:bodyPr>
          <a:lstStyle/>
          <a:p>
            <a:pPr algn="just"/>
            <a:endParaRPr lang="it-IT" dirty="0"/>
          </a:p>
        </p:txBody>
      </p:sp>
      <p:sp>
        <p:nvSpPr>
          <p:cNvPr id="15" name="CasellaDiTesto 14"/>
          <p:cNvSpPr txBox="1"/>
          <p:nvPr/>
        </p:nvSpPr>
        <p:spPr>
          <a:xfrm>
            <a:off x="1651819" y="4178061"/>
            <a:ext cx="8888361" cy="2308324"/>
          </a:xfrm>
          <a:prstGeom prst="rect">
            <a:avLst/>
          </a:prstGeom>
          <a:solidFill>
            <a:schemeClr val="tx2">
              <a:lumMod val="60000"/>
              <a:lumOff val="40000"/>
            </a:schemeClr>
          </a:solidFill>
        </p:spPr>
        <p:txBody>
          <a:bodyPr wrap="square" rtlCol="0">
            <a:spAutoFit/>
          </a:bodyPr>
          <a:lstStyle/>
          <a:p>
            <a:pPr algn="just"/>
            <a:r>
              <a:rPr lang="it-IT" dirty="0">
                <a:solidFill>
                  <a:schemeClr val="bg1"/>
                </a:solidFill>
                <a:latin typeface="Century Gothic" panose="020B0502020202020204" pitchFamily="34" charset="0"/>
              </a:rPr>
              <a:t>Obiettivi:  </a:t>
            </a:r>
          </a:p>
          <a:p>
            <a:pPr algn="just"/>
            <a:endParaRPr lang="it-IT" dirty="0">
              <a:solidFill>
                <a:schemeClr val="bg1"/>
              </a:solidFill>
              <a:latin typeface="Century Gothic" panose="020B0502020202020204" pitchFamily="34" charset="0"/>
            </a:endParaRPr>
          </a:p>
          <a:p>
            <a:r>
              <a:rPr lang="it-IT" dirty="0">
                <a:solidFill>
                  <a:srgbClr val="002060"/>
                </a:solidFill>
                <a:latin typeface="Century Gothic" panose="020B0502020202020204" pitchFamily="34" charset="0"/>
              </a:rPr>
              <a:t>Primario</a:t>
            </a:r>
            <a:r>
              <a:rPr lang="it-IT" i="1" dirty="0">
                <a:solidFill>
                  <a:srgbClr val="002060"/>
                </a:solidFill>
              </a:rPr>
              <a:t>:</a:t>
            </a:r>
            <a:r>
              <a:rPr lang="it-IT" i="1" dirty="0">
                <a:solidFill>
                  <a:schemeClr val="bg1"/>
                </a:solidFill>
              </a:rPr>
              <a:t> </a:t>
            </a:r>
            <a:r>
              <a:rPr lang="it-IT" i="1" dirty="0">
                <a:solidFill>
                  <a:schemeClr val="bg1"/>
                </a:solidFill>
                <a:latin typeface="Century Gothic" panose="020B0502020202020204" pitchFamily="34" charset="0"/>
              </a:rPr>
              <a:t>valutare l’impatto dell’alterazione del ritmo circadiano della pressione arteriosa sul rischio di sanguinamento post-operatorio</a:t>
            </a:r>
          </a:p>
          <a:p>
            <a:endParaRPr lang="it-IT" dirty="0">
              <a:solidFill>
                <a:schemeClr val="bg1"/>
              </a:solidFill>
              <a:latin typeface="Century Gothic" panose="020B0502020202020204" pitchFamily="34" charset="0"/>
            </a:endParaRPr>
          </a:p>
          <a:p>
            <a:r>
              <a:rPr lang="it-IT" i="1" dirty="0">
                <a:solidFill>
                  <a:srgbClr val="002060"/>
                </a:solidFill>
                <a:latin typeface="Century Gothic" panose="020B0502020202020204" pitchFamily="34" charset="0"/>
              </a:rPr>
              <a:t>Secondario</a:t>
            </a:r>
            <a:r>
              <a:rPr lang="it-IT" i="1" dirty="0">
                <a:solidFill>
                  <a:schemeClr val="bg1"/>
                </a:solidFill>
                <a:latin typeface="Century Gothic" panose="020B0502020202020204" pitchFamily="34" charset="0"/>
              </a:rPr>
              <a:t>: valutare la rilevanza di fattori personali e di fattori intraoperatori (farmaci anti-ipertensivi, stato di ansia, dolore ecc.) sull’incidenza di scarso controllo pressorio peri-operatorio</a:t>
            </a:r>
            <a:endParaRPr lang="it-IT"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16307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o 2">
            <a:extLst>
              <a:ext uri="{FF2B5EF4-FFF2-40B4-BE49-F238E27FC236}">
                <a16:creationId xmlns:a16="http://schemas.microsoft.com/office/drawing/2014/main" id="{6538656F-A987-3F4E-9BA4-3C65FAE40671}"/>
              </a:ext>
            </a:extLst>
          </p:cNvPr>
          <p:cNvGrpSpPr>
            <a:grpSpLocks/>
          </p:cNvGrpSpPr>
          <p:nvPr/>
        </p:nvGrpSpPr>
        <p:grpSpPr bwMode="auto">
          <a:xfrm>
            <a:off x="1524000" y="23814"/>
            <a:ext cx="9144000" cy="6702425"/>
            <a:chOff x="0" y="24077"/>
            <a:chExt cx="9144000" cy="6702425"/>
          </a:xfrm>
        </p:grpSpPr>
        <p:graphicFrame>
          <p:nvGraphicFramePr>
            <p:cNvPr id="4" name="Diagramma 3">
              <a:extLst>
                <a:ext uri="{FF2B5EF4-FFF2-40B4-BE49-F238E27FC236}">
                  <a16:creationId xmlns:a16="http://schemas.microsoft.com/office/drawing/2014/main" id="{33AC4E41-F017-0F41-8313-08410EA9B6EB}"/>
                </a:ext>
              </a:extLst>
            </p:cNvPr>
            <p:cNvGraphicFramePr/>
            <p:nvPr/>
          </p:nvGraphicFramePr>
          <p:xfrm>
            <a:off x="0" y="24077"/>
            <a:ext cx="9144000" cy="6702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magine 5">
              <a:extLst>
                <a:ext uri="{FF2B5EF4-FFF2-40B4-BE49-F238E27FC236}">
                  <a16:creationId xmlns:a16="http://schemas.microsoft.com/office/drawing/2014/main" id="{ABC25543-E2E5-AA43-A80B-DC59B56990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bwMode="auto">
            <a:xfrm>
              <a:off x="3043497" y="2475813"/>
              <a:ext cx="2945563" cy="2140484"/>
            </a:xfrm>
            <a:prstGeom prst="ellipse">
              <a:avLst/>
            </a:prstGeom>
            <a:solidFill>
              <a:srgbClr val="FFD4AB"/>
            </a:solidFill>
            <a:ln>
              <a:noFill/>
            </a:ln>
            <a:effectLst>
              <a:softEdge rad="112500"/>
            </a:effectLst>
          </p:spPr>
        </p:pic>
      </p:grpSp>
      <p:sp>
        <p:nvSpPr>
          <p:cNvPr id="7" name="CasellaDiTesto 6">
            <a:extLst>
              <a:ext uri="{FF2B5EF4-FFF2-40B4-BE49-F238E27FC236}">
                <a16:creationId xmlns:a16="http://schemas.microsoft.com/office/drawing/2014/main" id="{1296F4CF-496A-CB45-8C8D-692445B0F894}"/>
              </a:ext>
            </a:extLst>
          </p:cNvPr>
          <p:cNvSpPr txBox="1"/>
          <p:nvPr/>
        </p:nvSpPr>
        <p:spPr>
          <a:xfrm>
            <a:off x="3564957" y="2592911"/>
            <a:ext cx="5327712" cy="2123658"/>
          </a:xfrm>
          <a:prstGeom prst="rect">
            <a:avLst/>
          </a:prstGeom>
          <a:solidFill>
            <a:srgbClr val="FFFFFF"/>
          </a:solidFill>
          <a:ln>
            <a:noFill/>
          </a:ln>
          <a:effectLst>
            <a:glow rad="254000">
              <a:srgbClr val="FFFF00">
                <a:alpha val="75000"/>
              </a:srgb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a:spAutoFit/>
          </a:bodyPr>
          <a:lstStyle/>
          <a:p>
            <a:pPr algn="ctr" defTabSz="457200">
              <a:defRPr/>
            </a:pPr>
            <a:r>
              <a:rPr lang="it-IT" sz="4400" dirty="0">
                <a:solidFill>
                  <a:prstClr val="black"/>
                </a:solidFill>
                <a:latin typeface="Chalkduster"/>
                <a:ea typeface="ＭＳ Ｐゴシック"/>
                <a:cs typeface="Chalkduster"/>
              </a:rPr>
              <a:t>Le vere sfide non si vincono da soli </a:t>
            </a:r>
          </a:p>
        </p:txBody>
      </p:sp>
    </p:spTree>
    <p:extLst>
      <p:ext uri="{BB962C8B-B14F-4D97-AF65-F5344CB8AC3E}">
        <p14:creationId xmlns:p14="http://schemas.microsoft.com/office/powerpoint/2010/main" val="2811065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1" presetClass="exit" presetSubtype="0" fill="hold" nodeType="withEffect">
                                  <p:stCondLst>
                                    <p:cond delay="0"/>
                                  </p:stCondLst>
                                  <p:childTnLst>
                                    <p:set>
                                      <p:cBhvr>
                                        <p:cTn id="9"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a:xfrm>
            <a:off x="7573296" y="758952"/>
            <a:ext cx="4526280" cy="3227514"/>
          </a:xfrm>
        </p:spPr>
        <p:txBody>
          <a:bodyPr/>
          <a:lstStyle/>
          <a:p>
            <a:r>
              <a:rPr lang="it-IT" dirty="0"/>
              <a:t>Grazie</a:t>
            </a:r>
          </a:p>
        </p:txBody>
      </p:sp>
    </p:spTree>
    <p:extLst>
      <p:ext uri="{BB962C8B-B14F-4D97-AF65-F5344CB8AC3E}">
        <p14:creationId xmlns:p14="http://schemas.microsoft.com/office/powerpoint/2010/main" val="1745545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68265" y="85968"/>
            <a:ext cx="7026273" cy="5585313"/>
          </a:xfrm>
          <a:prstGeom prst="rect">
            <a:avLst/>
          </a:prstGeom>
        </p:spPr>
      </p:pic>
      <p:pic>
        <p:nvPicPr>
          <p:cNvPr id="3" name="Immagine 2"/>
          <p:cNvPicPr>
            <a:picLocks noChangeAspect="1"/>
          </p:cNvPicPr>
          <p:nvPr/>
        </p:nvPicPr>
        <p:blipFill>
          <a:blip r:embed="rId3"/>
          <a:stretch>
            <a:fillRect/>
          </a:stretch>
        </p:blipFill>
        <p:spPr>
          <a:xfrm>
            <a:off x="6737111" y="3180862"/>
            <a:ext cx="5439716" cy="2267804"/>
          </a:xfrm>
          <a:prstGeom prst="rect">
            <a:avLst/>
          </a:prstGeom>
        </p:spPr>
      </p:pic>
    </p:spTree>
    <p:extLst>
      <p:ext uri="{BB962C8B-B14F-4D97-AF65-F5344CB8AC3E}">
        <p14:creationId xmlns:p14="http://schemas.microsoft.com/office/powerpoint/2010/main" val="20230247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625231" y="50636"/>
            <a:ext cx="10852680" cy="6701855"/>
          </a:xfrm>
          <a:prstGeom prst="rect">
            <a:avLst/>
          </a:prstGeom>
        </p:spPr>
      </p:pic>
    </p:spTree>
    <p:extLst>
      <p:ext uri="{BB962C8B-B14F-4D97-AF65-F5344CB8AC3E}">
        <p14:creationId xmlns:p14="http://schemas.microsoft.com/office/powerpoint/2010/main" val="3848272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98870" y="503479"/>
            <a:ext cx="11858665" cy="6048395"/>
          </a:xfrm>
          <a:prstGeom prst="rect">
            <a:avLst/>
          </a:prstGeom>
        </p:spPr>
      </p:pic>
    </p:spTree>
    <p:extLst>
      <p:ext uri="{BB962C8B-B14F-4D97-AF65-F5344CB8AC3E}">
        <p14:creationId xmlns:p14="http://schemas.microsoft.com/office/powerpoint/2010/main" val="3669226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711199" y="2266460"/>
            <a:ext cx="10957169" cy="3785652"/>
          </a:xfrm>
          <a:prstGeom prst="rect">
            <a:avLst/>
          </a:prstGeom>
        </p:spPr>
        <p:txBody>
          <a:bodyPr wrap="square">
            <a:spAutoFit/>
          </a:bodyPr>
          <a:lstStyle/>
          <a:p>
            <a:pPr algn="just">
              <a:lnSpc>
                <a:spcPct val="150000"/>
              </a:lnSpc>
              <a:spcAft>
                <a:spcPts val="0"/>
              </a:spcAft>
            </a:pPr>
            <a:r>
              <a:rPr lang="it-IT" sz="2000" b="1" dirty="0">
                <a:latin typeface="Times New Roman" panose="02020603050405020304" pitchFamily="18" charset="0"/>
                <a:ea typeface="Times New Roman" panose="02020603050405020304" pitchFamily="18" charset="0"/>
              </a:rPr>
              <a:t>La Chirurgia </a:t>
            </a:r>
            <a:r>
              <a:rPr lang="it-IT" sz="2000" b="1" dirty="0" err="1">
                <a:latin typeface="Times New Roman" panose="02020603050405020304" pitchFamily="18" charset="0"/>
                <a:ea typeface="Times New Roman" panose="02020603050405020304" pitchFamily="18" charset="0"/>
              </a:rPr>
              <a:t>Bariatrica</a:t>
            </a:r>
            <a:r>
              <a:rPr lang="it-IT" sz="2000" b="1" dirty="0">
                <a:latin typeface="Times New Roman" panose="02020603050405020304" pitchFamily="18" charset="0"/>
                <a:ea typeface="Times New Roman" panose="02020603050405020304" pitchFamily="18" charset="0"/>
              </a:rPr>
              <a:t> espone il paziente grande obeso ad un rischio intra e peri-operatorio di complicanze legate alla procedura chirurgica e/o di natura cardiovascolare. </a:t>
            </a:r>
          </a:p>
          <a:p>
            <a:pPr algn="just">
              <a:lnSpc>
                <a:spcPct val="150000"/>
              </a:lnSpc>
              <a:spcAft>
                <a:spcPts val="0"/>
              </a:spcAft>
            </a:pPr>
            <a:endParaRPr lang="it-IT" sz="2000" b="1" dirty="0">
              <a:latin typeface="Times New Roman" panose="02020603050405020304" pitchFamily="18" charset="0"/>
              <a:ea typeface="Times New Roman" panose="02020603050405020304" pitchFamily="18" charset="0"/>
            </a:endParaRPr>
          </a:p>
          <a:p>
            <a:pPr algn="just">
              <a:lnSpc>
                <a:spcPct val="150000"/>
              </a:lnSpc>
              <a:spcAft>
                <a:spcPts val="0"/>
              </a:spcAft>
            </a:pPr>
            <a:r>
              <a:rPr lang="it-IT" sz="2000" b="1" dirty="0">
                <a:solidFill>
                  <a:srgbClr val="FF0000"/>
                </a:solidFill>
                <a:latin typeface="Times New Roman" panose="02020603050405020304" pitchFamily="18" charset="0"/>
                <a:ea typeface="Times New Roman" panose="02020603050405020304" pitchFamily="18" charset="0"/>
              </a:rPr>
              <a:t>infarto miocardico entro 30-gg </a:t>
            </a:r>
            <a:r>
              <a:rPr lang="it-IT" sz="2000" b="1" dirty="0">
                <a:latin typeface="Times New Roman" panose="02020603050405020304" pitchFamily="18" charset="0"/>
                <a:ea typeface="Times New Roman" panose="02020603050405020304" pitchFamily="18" charset="0"/>
              </a:rPr>
              <a:t>risultava essere dello 0.37% </a:t>
            </a:r>
          </a:p>
          <a:p>
            <a:pPr algn="just">
              <a:lnSpc>
                <a:spcPct val="150000"/>
              </a:lnSpc>
              <a:spcAft>
                <a:spcPts val="0"/>
              </a:spcAft>
            </a:pPr>
            <a:r>
              <a:rPr lang="it-IT" sz="2000" b="1" dirty="0">
                <a:solidFill>
                  <a:srgbClr val="FF0000"/>
                </a:solidFill>
                <a:latin typeface="Times New Roman" panose="02020603050405020304" pitchFamily="18" charset="0"/>
                <a:ea typeface="Times New Roman" panose="02020603050405020304" pitchFamily="18" charset="0"/>
              </a:rPr>
              <a:t>di embolia polmonare </a:t>
            </a:r>
            <a:r>
              <a:rPr lang="it-IT" sz="2000" b="1" dirty="0">
                <a:latin typeface="Times New Roman" panose="02020603050405020304" pitchFamily="18" charset="0"/>
                <a:ea typeface="Times New Roman" panose="02020603050405020304" pitchFamily="18" charset="0"/>
              </a:rPr>
              <a:t>dello 1.17%</a:t>
            </a:r>
          </a:p>
          <a:p>
            <a:pPr algn="just">
              <a:lnSpc>
                <a:spcPct val="150000"/>
              </a:lnSpc>
              <a:spcAft>
                <a:spcPts val="0"/>
              </a:spcAft>
            </a:pPr>
            <a:r>
              <a:rPr lang="it-IT" sz="2000" b="1" dirty="0">
                <a:solidFill>
                  <a:srgbClr val="FF0000"/>
                </a:solidFill>
                <a:latin typeface="Times New Roman" panose="02020603050405020304" pitchFamily="18" charset="0"/>
                <a:ea typeface="Times New Roman" panose="02020603050405020304" pitchFamily="18" charset="0"/>
              </a:rPr>
              <a:t>rischio di </a:t>
            </a:r>
            <a:r>
              <a:rPr lang="it-IT" sz="2000" b="1" dirty="0" err="1">
                <a:solidFill>
                  <a:srgbClr val="FF0000"/>
                </a:solidFill>
                <a:latin typeface="Times New Roman" panose="02020603050405020304" pitchFamily="18" charset="0"/>
                <a:ea typeface="Times New Roman" panose="02020603050405020304" pitchFamily="18" charset="0"/>
              </a:rPr>
              <a:t>mortalita’</a:t>
            </a:r>
            <a:r>
              <a:rPr lang="it-IT" sz="2000" b="1" dirty="0">
                <a:solidFill>
                  <a:srgbClr val="FF0000"/>
                </a:solidFill>
                <a:latin typeface="Times New Roman" panose="02020603050405020304" pitchFamily="18" charset="0"/>
                <a:ea typeface="Times New Roman" panose="02020603050405020304" pitchFamily="18" charset="0"/>
              </a:rPr>
              <a:t> totale a 30-gg </a:t>
            </a:r>
            <a:r>
              <a:rPr lang="it-IT" sz="2000" b="1" dirty="0">
                <a:latin typeface="Times New Roman" panose="02020603050405020304" pitchFamily="18" charset="0"/>
                <a:ea typeface="Times New Roman" panose="02020603050405020304" pitchFamily="18" charset="0"/>
              </a:rPr>
              <a:t>era calcolato tra lo 0-0.64%</a:t>
            </a:r>
          </a:p>
          <a:p>
            <a:pPr algn="just">
              <a:lnSpc>
                <a:spcPct val="150000"/>
              </a:lnSpc>
              <a:spcAft>
                <a:spcPts val="0"/>
              </a:spcAft>
            </a:pPr>
            <a:r>
              <a:rPr lang="it-IT" sz="2000" b="1" dirty="0">
                <a:solidFill>
                  <a:srgbClr val="FF0000"/>
                </a:solidFill>
                <a:latin typeface="Times New Roman" panose="02020603050405020304" pitchFamily="18" charset="0"/>
                <a:ea typeface="Times New Roman" panose="02020603050405020304" pitchFamily="18" charset="0"/>
              </a:rPr>
              <a:t>rischio   di </a:t>
            </a:r>
            <a:r>
              <a:rPr lang="it-IT" sz="2000" b="1" dirty="0" err="1">
                <a:solidFill>
                  <a:srgbClr val="FF0000"/>
                </a:solidFill>
                <a:latin typeface="Times New Roman" panose="02020603050405020304" pitchFamily="18" charset="0"/>
                <a:ea typeface="Times New Roman" panose="02020603050405020304" pitchFamily="18" charset="0"/>
              </a:rPr>
              <a:t>mortalita’</a:t>
            </a:r>
            <a:r>
              <a:rPr lang="it-IT" sz="2000" b="1" dirty="0">
                <a:solidFill>
                  <a:srgbClr val="FF0000"/>
                </a:solidFill>
                <a:latin typeface="Times New Roman" panose="02020603050405020304" pitchFamily="18" charset="0"/>
                <a:ea typeface="Times New Roman" panose="02020603050405020304" pitchFamily="18" charset="0"/>
              </a:rPr>
              <a:t> totale a 30-gg </a:t>
            </a:r>
            <a:r>
              <a:rPr lang="it-IT" sz="2000" b="1" dirty="0">
                <a:latin typeface="Times New Roman" panose="02020603050405020304" pitchFamily="18" charset="0"/>
                <a:ea typeface="Times New Roman" panose="02020603050405020304" pitchFamily="18" charset="0"/>
              </a:rPr>
              <a:t>sembra essere pesantemente influenzato </a:t>
            </a:r>
            <a:r>
              <a:rPr lang="it-IT" sz="2000" b="1" dirty="0" err="1">
                <a:latin typeface="Times New Roman" panose="02020603050405020304" pitchFamily="18" charset="0"/>
                <a:ea typeface="Times New Roman" panose="02020603050405020304" pitchFamily="18" charset="0"/>
              </a:rPr>
              <a:t>dall’eta’</a:t>
            </a:r>
            <a:r>
              <a:rPr lang="it-IT" sz="2000" b="1" dirty="0">
                <a:latin typeface="Times New Roman" panose="02020603050405020304" pitchFamily="18" charset="0"/>
                <a:ea typeface="Times New Roman" panose="02020603050405020304" pitchFamily="18" charset="0"/>
              </a:rPr>
              <a:t> del paziente all’intervento , essendo 0.3% nei pazienti&lt;65 aa e di 0.74% in soggetti operati &gt;65 aa.</a:t>
            </a:r>
          </a:p>
        </p:txBody>
      </p:sp>
      <p:sp>
        <p:nvSpPr>
          <p:cNvPr id="3" name="Rettangolo 2"/>
          <p:cNvSpPr/>
          <p:nvPr/>
        </p:nvSpPr>
        <p:spPr>
          <a:xfrm>
            <a:off x="1828800" y="6080349"/>
            <a:ext cx="8245231" cy="646331"/>
          </a:xfrm>
          <a:prstGeom prst="rect">
            <a:avLst/>
          </a:prstGeom>
        </p:spPr>
        <p:txBody>
          <a:bodyPr wrap="square">
            <a:spAutoFit/>
          </a:bodyPr>
          <a:lstStyle/>
          <a:p>
            <a:pPr algn="just">
              <a:lnSpc>
                <a:spcPct val="150000"/>
              </a:lnSpc>
              <a:spcAft>
                <a:spcPts val="0"/>
              </a:spcAft>
            </a:pPr>
            <a:r>
              <a:rPr lang="en-US" sz="1200" dirty="0">
                <a:solidFill>
                  <a:srgbClr val="00B050"/>
                </a:solidFill>
                <a:latin typeface="Times New Roman" panose="02020603050405020304" pitchFamily="18" charset="0"/>
                <a:ea typeface="Times New Roman" panose="02020603050405020304" pitchFamily="18" charset="0"/>
              </a:rPr>
              <a:t>Chang SH et al. Early major complications after bariatric surgery in the USA 2003-2014: a systematic review and meta-analysis. </a:t>
            </a:r>
            <a:r>
              <a:rPr lang="en-US" sz="1200" dirty="0" err="1">
                <a:solidFill>
                  <a:srgbClr val="00B050"/>
                </a:solidFill>
                <a:latin typeface="Times New Roman" panose="02020603050405020304" pitchFamily="18" charset="0"/>
                <a:ea typeface="Times New Roman" panose="02020603050405020304" pitchFamily="18" charset="0"/>
              </a:rPr>
              <a:t>Obes</a:t>
            </a:r>
            <a:r>
              <a:rPr lang="en-US" sz="1200" dirty="0">
                <a:solidFill>
                  <a:srgbClr val="00B050"/>
                </a:solidFill>
                <a:latin typeface="Times New Roman" panose="02020603050405020304" pitchFamily="18" charset="0"/>
                <a:ea typeface="Times New Roman" panose="02020603050405020304" pitchFamily="18" charset="0"/>
              </a:rPr>
              <a:t> Rev 2017; </a:t>
            </a:r>
            <a:r>
              <a:rPr lang="en-US" sz="1200" dirty="0" err="1">
                <a:solidFill>
                  <a:srgbClr val="00B050"/>
                </a:solidFill>
                <a:latin typeface="Times New Roman" panose="02020603050405020304" pitchFamily="18" charset="0"/>
                <a:ea typeface="Times New Roman" panose="02020603050405020304" pitchFamily="18" charset="0"/>
              </a:rPr>
              <a:t>Cazzo</a:t>
            </a:r>
            <a:r>
              <a:rPr lang="en-US" sz="1200" dirty="0">
                <a:solidFill>
                  <a:srgbClr val="00B050"/>
                </a:solidFill>
                <a:latin typeface="Times New Roman" panose="02020603050405020304" pitchFamily="18" charset="0"/>
                <a:ea typeface="Times New Roman" panose="02020603050405020304" pitchFamily="18" charset="0"/>
              </a:rPr>
              <a:t> E  et al. Bariatric Surgery in the elderly: a narrative review. Rev </a:t>
            </a:r>
            <a:r>
              <a:rPr lang="en-US" sz="1200" dirty="0" err="1">
                <a:solidFill>
                  <a:srgbClr val="00B050"/>
                </a:solidFill>
                <a:latin typeface="Times New Roman" panose="02020603050405020304" pitchFamily="18" charset="0"/>
                <a:ea typeface="Times New Roman" panose="02020603050405020304" pitchFamily="18" charset="0"/>
              </a:rPr>
              <a:t>Assoc</a:t>
            </a:r>
            <a:r>
              <a:rPr lang="en-US" sz="1200" dirty="0">
                <a:solidFill>
                  <a:srgbClr val="00B050"/>
                </a:solidFill>
                <a:latin typeface="Times New Roman" panose="02020603050405020304" pitchFamily="18" charset="0"/>
                <a:ea typeface="Times New Roman" panose="02020603050405020304" pitchFamily="18" charset="0"/>
              </a:rPr>
              <a:t> Med Bras2017; 63: 787-792           </a:t>
            </a:r>
            <a:endParaRPr lang="it-IT" sz="1200" dirty="0">
              <a:solidFill>
                <a:srgbClr val="00B050"/>
              </a:solidFill>
              <a:latin typeface="Times New Roman" panose="02020603050405020304" pitchFamily="18" charset="0"/>
              <a:ea typeface="Times New Roman" panose="02020603050405020304" pitchFamily="18" charset="0"/>
            </a:endParaRPr>
          </a:p>
        </p:txBody>
      </p:sp>
      <p:pic>
        <p:nvPicPr>
          <p:cNvPr id="4" name="Immagine 3"/>
          <p:cNvPicPr>
            <a:picLocks noChangeAspect="1"/>
          </p:cNvPicPr>
          <p:nvPr/>
        </p:nvPicPr>
        <p:blipFill>
          <a:blip r:embed="rId2"/>
          <a:stretch>
            <a:fillRect/>
          </a:stretch>
        </p:blipFill>
        <p:spPr>
          <a:xfrm>
            <a:off x="2546835" y="71681"/>
            <a:ext cx="6332127" cy="1835273"/>
          </a:xfrm>
          <a:prstGeom prst="rect">
            <a:avLst/>
          </a:prstGeom>
        </p:spPr>
      </p:pic>
    </p:spTree>
    <p:extLst>
      <p:ext uri="{BB962C8B-B14F-4D97-AF65-F5344CB8AC3E}">
        <p14:creationId xmlns:p14="http://schemas.microsoft.com/office/powerpoint/2010/main" val="4102036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3352065" y="95135"/>
            <a:ext cx="5608515" cy="1625545"/>
          </a:xfrm>
          <a:prstGeom prst="rect">
            <a:avLst/>
          </a:prstGeom>
        </p:spPr>
      </p:pic>
      <p:pic>
        <p:nvPicPr>
          <p:cNvPr id="3" name="Immagine 2"/>
          <p:cNvPicPr>
            <a:picLocks noChangeAspect="1"/>
          </p:cNvPicPr>
          <p:nvPr/>
        </p:nvPicPr>
        <p:blipFill>
          <a:blip r:embed="rId3"/>
          <a:stretch>
            <a:fillRect/>
          </a:stretch>
        </p:blipFill>
        <p:spPr>
          <a:xfrm>
            <a:off x="748597" y="2916995"/>
            <a:ext cx="11291374" cy="1586646"/>
          </a:xfrm>
          <a:prstGeom prst="rect">
            <a:avLst/>
          </a:prstGeom>
        </p:spPr>
      </p:pic>
      <p:sp>
        <p:nvSpPr>
          <p:cNvPr id="4" name="CasellaDiTesto 3"/>
          <p:cNvSpPr txBox="1"/>
          <p:nvPr/>
        </p:nvSpPr>
        <p:spPr>
          <a:xfrm>
            <a:off x="3507154" y="2088005"/>
            <a:ext cx="5400431" cy="461665"/>
          </a:xfrm>
          <a:prstGeom prst="rect">
            <a:avLst/>
          </a:prstGeom>
          <a:noFill/>
        </p:spPr>
        <p:txBody>
          <a:bodyPr wrap="square" rtlCol="0">
            <a:spAutoFit/>
          </a:bodyPr>
          <a:lstStyle/>
          <a:p>
            <a:r>
              <a:rPr lang="it-IT" sz="2400" b="1" dirty="0">
                <a:solidFill>
                  <a:srgbClr val="FF0000"/>
                </a:solidFill>
              </a:rPr>
              <a:t>30-day </a:t>
            </a:r>
            <a:r>
              <a:rPr lang="it-IT" sz="2400" b="1" dirty="0" err="1">
                <a:solidFill>
                  <a:srgbClr val="FF0000"/>
                </a:solidFill>
              </a:rPr>
              <a:t>anastomotic</a:t>
            </a:r>
            <a:r>
              <a:rPr lang="it-IT" sz="2400" b="1" dirty="0">
                <a:solidFill>
                  <a:srgbClr val="FF0000"/>
                </a:solidFill>
              </a:rPr>
              <a:t> </a:t>
            </a:r>
            <a:r>
              <a:rPr lang="it-IT" sz="2400" b="1" dirty="0" err="1">
                <a:solidFill>
                  <a:srgbClr val="FF0000"/>
                </a:solidFill>
              </a:rPr>
              <a:t>leak</a:t>
            </a:r>
            <a:r>
              <a:rPr lang="it-IT" sz="2400" b="1" dirty="0">
                <a:solidFill>
                  <a:srgbClr val="FF0000"/>
                </a:solidFill>
              </a:rPr>
              <a:t> rate : 1.15%</a:t>
            </a:r>
          </a:p>
        </p:txBody>
      </p:sp>
      <p:sp>
        <p:nvSpPr>
          <p:cNvPr id="5" name="Line 5"/>
          <p:cNvSpPr>
            <a:spLocks noChangeShapeType="1"/>
          </p:cNvSpPr>
          <p:nvPr/>
        </p:nvSpPr>
        <p:spPr bwMode="auto">
          <a:xfrm>
            <a:off x="6829425" y="3303588"/>
            <a:ext cx="5040313" cy="0"/>
          </a:xfrm>
          <a:prstGeom prst="line">
            <a:avLst/>
          </a:prstGeom>
          <a:noFill/>
          <a:ln w="1905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 name="Line 5"/>
          <p:cNvSpPr>
            <a:spLocks noChangeShapeType="1"/>
          </p:cNvSpPr>
          <p:nvPr/>
        </p:nvSpPr>
        <p:spPr bwMode="auto">
          <a:xfrm>
            <a:off x="847725" y="3745983"/>
            <a:ext cx="10858499" cy="1"/>
          </a:xfrm>
          <a:prstGeom prst="line">
            <a:avLst/>
          </a:prstGeom>
          <a:noFill/>
          <a:ln w="1905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7" name="Line 5"/>
          <p:cNvSpPr>
            <a:spLocks noChangeShapeType="1"/>
          </p:cNvSpPr>
          <p:nvPr/>
        </p:nvSpPr>
        <p:spPr bwMode="auto">
          <a:xfrm flipV="1">
            <a:off x="847725" y="4038599"/>
            <a:ext cx="11022013" cy="74709"/>
          </a:xfrm>
          <a:prstGeom prst="line">
            <a:avLst/>
          </a:prstGeom>
          <a:noFill/>
          <a:ln w="1905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 name="Line 5"/>
          <p:cNvSpPr>
            <a:spLocks noChangeShapeType="1"/>
          </p:cNvSpPr>
          <p:nvPr/>
        </p:nvSpPr>
        <p:spPr bwMode="auto">
          <a:xfrm flipV="1">
            <a:off x="819150" y="4405923"/>
            <a:ext cx="8667750" cy="31140"/>
          </a:xfrm>
          <a:prstGeom prst="line">
            <a:avLst/>
          </a:prstGeom>
          <a:noFill/>
          <a:ln w="1905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extLst>
      <p:ext uri="{BB962C8B-B14F-4D97-AF65-F5344CB8AC3E}">
        <p14:creationId xmlns:p14="http://schemas.microsoft.com/office/powerpoint/2010/main" val="22977773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538412" y="192178"/>
            <a:ext cx="7115175" cy="1847850"/>
          </a:xfrm>
          <a:prstGeom prst="rect">
            <a:avLst/>
          </a:prstGeom>
        </p:spPr>
      </p:pic>
      <p:pic>
        <p:nvPicPr>
          <p:cNvPr id="3" name="Immagine 2"/>
          <p:cNvPicPr>
            <a:picLocks noChangeAspect="1"/>
          </p:cNvPicPr>
          <p:nvPr/>
        </p:nvPicPr>
        <p:blipFill>
          <a:blip r:embed="rId3"/>
          <a:stretch>
            <a:fillRect/>
          </a:stretch>
        </p:blipFill>
        <p:spPr>
          <a:xfrm>
            <a:off x="85006" y="2433637"/>
            <a:ext cx="11922294" cy="3504584"/>
          </a:xfrm>
          <a:prstGeom prst="rect">
            <a:avLst/>
          </a:prstGeom>
        </p:spPr>
      </p:pic>
      <p:sp>
        <p:nvSpPr>
          <p:cNvPr id="4" name="Line 5"/>
          <p:cNvSpPr>
            <a:spLocks noChangeShapeType="1"/>
          </p:cNvSpPr>
          <p:nvPr/>
        </p:nvSpPr>
        <p:spPr bwMode="auto">
          <a:xfrm flipV="1">
            <a:off x="6424246" y="3652204"/>
            <a:ext cx="5281978" cy="12782"/>
          </a:xfrm>
          <a:prstGeom prst="line">
            <a:avLst/>
          </a:prstGeom>
          <a:noFill/>
          <a:ln w="1905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5" name="Line 5"/>
          <p:cNvSpPr>
            <a:spLocks noChangeShapeType="1"/>
          </p:cNvSpPr>
          <p:nvPr/>
        </p:nvSpPr>
        <p:spPr bwMode="auto">
          <a:xfrm>
            <a:off x="636715" y="4058595"/>
            <a:ext cx="10858499" cy="1"/>
          </a:xfrm>
          <a:prstGeom prst="line">
            <a:avLst/>
          </a:prstGeom>
          <a:noFill/>
          <a:ln w="1905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 name="Line 5"/>
          <p:cNvSpPr>
            <a:spLocks noChangeShapeType="1"/>
          </p:cNvSpPr>
          <p:nvPr/>
        </p:nvSpPr>
        <p:spPr bwMode="auto">
          <a:xfrm>
            <a:off x="120888" y="4488453"/>
            <a:ext cx="10858499" cy="1"/>
          </a:xfrm>
          <a:prstGeom prst="line">
            <a:avLst/>
          </a:prstGeom>
          <a:noFill/>
          <a:ln w="1905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7" name="Line 5"/>
          <p:cNvSpPr>
            <a:spLocks noChangeShapeType="1"/>
          </p:cNvSpPr>
          <p:nvPr/>
        </p:nvSpPr>
        <p:spPr bwMode="auto">
          <a:xfrm>
            <a:off x="66186" y="4801059"/>
            <a:ext cx="10858499" cy="1"/>
          </a:xfrm>
          <a:prstGeom prst="line">
            <a:avLst/>
          </a:prstGeom>
          <a:noFill/>
          <a:ln w="1905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extLst>
      <p:ext uri="{BB962C8B-B14F-4D97-AF65-F5344CB8AC3E}">
        <p14:creationId xmlns:p14="http://schemas.microsoft.com/office/powerpoint/2010/main" val="18311386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495550" y="56424"/>
            <a:ext cx="7200900" cy="1495425"/>
          </a:xfrm>
          <a:prstGeom prst="rect">
            <a:avLst/>
          </a:prstGeom>
        </p:spPr>
      </p:pic>
      <p:pic>
        <p:nvPicPr>
          <p:cNvPr id="3" name="Immagine 2"/>
          <p:cNvPicPr>
            <a:picLocks noChangeAspect="1"/>
          </p:cNvPicPr>
          <p:nvPr/>
        </p:nvPicPr>
        <p:blipFill>
          <a:blip r:embed="rId3"/>
          <a:stretch>
            <a:fillRect/>
          </a:stretch>
        </p:blipFill>
        <p:spPr>
          <a:xfrm>
            <a:off x="282097" y="1376980"/>
            <a:ext cx="4375964" cy="5498296"/>
          </a:xfrm>
          <a:prstGeom prst="rect">
            <a:avLst/>
          </a:prstGeom>
        </p:spPr>
      </p:pic>
      <p:pic>
        <p:nvPicPr>
          <p:cNvPr id="4" name="Immagine 3"/>
          <p:cNvPicPr>
            <a:picLocks noChangeAspect="1"/>
          </p:cNvPicPr>
          <p:nvPr/>
        </p:nvPicPr>
        <p:blipFill>
          <a:blip r:embed="rId4"/>
          <a:stretch>
            <a:fillRect/>
          </a:stretch>
        </p:blipFill>
        <p:spPr>
          <a:xfrm>
            <a:off x="4675091" y="2028660"/>
            <a:ext cx="7467600" cy="4543425"/>
          </a:xfrm>
          <a:prstGeom prst="rect">
            <a:avLst/>
          </a:prstGeom>
        </p:spPr>
      </p:pic>
    </p:spTree>
    <p:extLst>
      <p:ext uri="{BB962C8B-B14F-4D97-AF65-F5344CB8AC3E}">
        <p14:creationId xmlns:p14="http://schemas.microsoft.com/office/powerpoint/2010/main" val="3660114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367692" y="1414585"/>
            <a:ext cx="8690708" cy="4401205"/>
          </a:xfrm>
          <a:prstGeom prst="rect">
            <a:avLst/>
          </a:prstGeom>
          <a:noFill/>
        </p:spPr>
        <p:txBody>
          <a:bodyPr wrap="square" rtlCol="0">
            <a:spAutoFit/>
          </a:bodyPr>
          <a:lstStyle/>
          <a:p>
            <a:pPr algn="ctr"/>
            <a:r>
              <a:rPr lang="it-IT" sz="2800" b="1" dirty="0"/>
              <a:t>a) Il rischio cardiovascolare nel </a:t>
            </a:r>
            <a:r>
              <a:rPr lang="it-IT" sz="2800" b="1" dirty="0" err="1"/>
              <a:t>paz</a:t>
            </a:r>
            <a:r>
              <a:rPr lang="it-IT" sz="2800" b="1" dirty="0"/>
              <a:t>. da sottoporre a Chirurgia </a:t>
            </a:r>
            <a:r>
              <a:rPr lang="it-IT" sz="2800" b="1" dirty="0" err="1"/>
              <a:t>Bariatrica</a:t>
            </a:r>
            <a:r>
              <a:rPr lang="it-IT" sz="2800" b="1" dirty="0"/>
              <a:t> deve essere valutato con attenzione.</a:t>
            </a:r>
          </a:p>
          <a:p>
            <a:pPr algn="ctr"/>
            <a:r>
              <a:rPr lang="it-IT" sz="2800" b="1" dirty="0"/>
              <a:t> </a:t>
            </a:r>
          </a:p>
          <a:p>
            <a:pPr algn="ctr"/>
            <a:r>
              <a:rPr lang="it-IT" sz="2800" b="1" dirty="0"/>
              <a:t>b) La valutazione cardiologica deve SEMPRE precedere l’intervento chirurgico .</a:t>
            </a:r>
          </a:p>
          <a:p>
            <a:pPr algn="ctr"/>
            <a:endParaRPr lang="it-IT" sz="2800" b="1" dirty="0">
              <a:solidFill>
                <a:srgbClr val="FF0000"/>
              </a:solidFill>
            </a:endParaRPr>
          </a:p>
          <a:p>
            <a:pPr algn="ctr"/>
            <a:r>
              <a:rPr lang="it-IT" sz="2800" b="1" dirty="0">
                <a:solidFill>
                  <a:srgbClr val="FF0000"/>
                </a:solidFill>
              </a:rPr>
              <a:t>c) Nel caso il profilo di rischio CV /sintomi allora pensare ad un test di </a:t>
            </a:r>
            <a:r>
              <a:rPr lang="it-IT" sz="2800" b="1" dirty="0" err="1">
                <a:solidFill>
                  <a:srgbClr val="FF0000"/>
                </a:solidFill>
              </a:rPr>
              <a:t>imaging</a:t>
            </a:r>
            <a:r>
              <a:rPr lang="it-IT" sz="2800" b="1" dirty="0">
                <a:solidFill>
                  <a:srgbClr val="FF0000"/>
                </a:solidFill>
              </a:rPr>
              <a:t> (</a:t>
            </a:r>
            <a:r>
              <a:rPr lang="it-IT" sz="2800" b="1" dirty="0" err="1">
                <a:solidFill>
                  <a:srgbClr val="FF0000"/>
                </a:solidFill>
              </a:rPr>
              <a:t>ecostress</a:t>
            </a:r>
            <a:r>
              <a:rPr lang="it-IT" sz="2800" b="1" dirty="0">
                <a:solidFill>
                  <a:srgbClr val="FF0000"/>
                </a:solidFill>
              </a:rPr>
              <a:t>/SPECT miocardica/</a:t>
            </a:r>
            <a:r>
              <a:rPr lang="it-IT" sz="2800" b="1" dirty="0" err="1">
                <a:solidFill>
                  <a:srgbClr val="FF0000"/>
                </a:solidFill>
              </a:rPr>
              <a:t>coroTAC</a:t>
            </a:r>
            <a:r>
              <a:rPr lang="it-IT" sz="2800" b="1" dirty="0">
                <a:solidFill>
                  <a:srgbClr val="FF0000"/>
                </a:solidFill>
              </a:rPr>
              <a:t> ) oppure pensare all’indagine </a:t>
            </a:r>
            <a:r>
              <a:rPr lang="it-IT" sz="2800" b="1" dirty="0" err="1">
                <a:solidFill>
                  <a:srgbClr val="FF0000"/>
                </a:solidFill>
              </a:rPr>
              <a:t>coronarografica</a:t>
            </a:r>
            <a:r>
              <a:rPr lang="it-IT" sz="2800" b="1" dirty="0">
                <a:solidFill>
                  <a:srgbClr val="FF0000"/>
                </a:solidFill>
              </a:rPr>
              <a:t>. </a:t>
            </a:r>
          </a:p>
        </p:txBody>
      </p:sp>
    </p:spTree>
    <p:extLst>
      <p:ext uri="{BB962C8B-B14F-4D97-AF65-F5344CB8AC3E}">
        <p14:creationId xmlns:p14="http://schemas.microsoft.com/office/powerpoint/2010/main" val="2905181167"/>
      </p:ext>
    </p:extLst>
  </p:cSld>
  <p:clrMapOvr>
    <a:masterClrMapping/>
  </p:clrMapOvr>
</p:sld>
</file>

<file path=ppt/theme/theme1.xml><?xml version="1.0" encoding="utf-8"?>
<a:theme xmlns:a="http://schemas.openxmlformats.org/drawingml/2006/main" name="RetrospectVTI">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_42167526_TF33476885.potx" id="{67A3B757-088A-4997-AD47-EBBB609AAF73}" vid="{61F4B085-7BC3-43AB-AFF0-C8B68BB76BF9}"/>
    </a:ext>
  </a:ext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0A2CB4-6869-426F-8BC4-A32C90CBE263}">
  <ds:schemaRefs>
    <ds:schemaRef ds:uri="http://schemas.microsoft.com/sharepoint/v3/contenttype/forms"/>
  </ds:schemaRefs>
</ds:datastoreItem>
</file>

<file path=customXml/itemProps2.xml><?xml version="1.0" encoding="utf-8"?>
<ds:datastoreItem xmlns:ds="http://schemas.openxmlformats.org/officeDocument/2006/customXml" ds:itemID="{A4E879E6-8FFE-4154-8F2A-F7518B89B376}">
  <ds:schemaRefs>
    <ds:schemaRef ds:uri="http://schemas.openxmlformats.org/package/2006/metadata/core-properties"/>
    <ds:schemaRef ds:uri="http://schemas.microsoft.com/office/2006/documentManagement/types"/>
    <ds:schemaRef ds:uri="http://schemas.microsoft.com/office/infopath/2007/PartnerControls"/>
    <ds:schemaRef ds:uri="http://purl.org/dc/dcmitype/"/>
    <ds:schemaRef ds:uri="71af3243-3dd4-4a8d-8c0d-dd76da1f02a5"/>
    <ds:schemaRef ds:uri="http://purl.org/dc/elements/1.1/"/>
    <ds:schemaRef ds:uri="http://schemas.microsoft.com/office/2006/metadata/properties"/>
    <ds:schemaRef ds:uri="16c05727-aa75-4e4a-9b5f-8a80a1165891"/>
    <ds:schemaRef ds:uri="http://www.w3.org/XML/1998/namespace"/>
    <ds:schemaRef ds:uri="http://purl.org/dc/terms/"/>
  </ds:schemaRefs>
</ds:datastoreItem>
</file>

<file path=customXml/itemProps3.xml><?xml version="1.0" encoding="utf-8"?>
<ds:datastoreItem xmlns:ds="http://schemas.openxmlformats.org/officeDocument/2006/customXml" ds:itemID="{A941CA7C-A0BF-44EF-B2E5-7539C3B9B0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Presentazione classica per assemblea generale aziendale</Template>
  <TotalTime>574</TotalTime>
  <Words>1104</Words>
  <Application>Microsoft Macintosh PowerPoint</Application>
  <PresentationFormat>Widescreen</PresentationFormat>
  <Paragraphs>120</Paragraphs>
  <Slides>19</Slides>
  <Notes>9</Notes>
  <HiddenSlides>0</HiddenSlides>
  <MMClips>1</MMClips>
  <ScaleCrop>false</ScaleCrop>
  <HeadingPairs>
    <vt:vector size="6" baseType="variant">
      <vt:variant>
        <vt:lpstr>Caratteri utilizzati</vt:lpstr>
      </vt:variant>
      <vt:variant>
        <vt:i4>7</vt:i4>
      </vt:variant>
      <vt:variant>
        <vt:lpstr>Tema</vt:lpstr>
      </vt:variant>
      <vt:variant>
        <vt:i4>3</vt:i4>
      </vt:variant>
      <vt:variant>
        <vt:lpstr>Titoli diapositive</vt:lpstr>
      </vt:variant>
      <vt:variant>
        <vt:i4>19</vt:i4>
      </vt:variant>
    </vt:vector>
  </HeadingPairs>
  <TitlesOfParts>
    <vt:vector size="29" baseType="lpstr">
      <vt:lpstr>Arial</vt:lpstr>
      <vt:lpstr>Calibri</vt:lpstr>
      <vt:lpstr>Century Gothic</vt:lpstr>
      <vt:lpstr>Chalkduster</vt:lpstr>
      <vt:lpstr>Mangal</vt:lpstr>
      <vt:lpstr>Times New Roman</vt:lpstr>
      <vt:lpstr>Wingdings</vt:lpstr>
      <vt:lpstr>RetrospectVTI</vt:lpstr>
      <vt:lpstr>1_Tema di Office</vt:lpstr>
      <vt:lpstr>3_Tema di Office</vt:lpstr>
      <vt:lpstr>Aspetti cardio-respiratori ed anestesiologici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Grazie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 29-30 aprile Primo Corso ACCADEMIA SICOB Direttori: M. De Luca - M.A. Zappa</dc:title>
  <dc:creator>Eliana Rispoli</dc:creator>
  <cp:lastModifiedBy>ilaria blangetti</cp:lastModifiedBy>
  <cp:revision>47</cp:revision>
  <dcterms:created xsi:type="dcterms:W3CDTF">2022-02-27T17:36:31Z</dcterms:created>
  <dcterms:modified xsi:type="dcterms:W3CDTF">2024-03-18T13:18:36Z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